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46"/>
  </p:notesMasterIdLst>
  <p:sldIdLst>
    <p:sldId id="256" r:id="rId3"/>
    <p:sldId id="257" r:id="rId4"/>
    <p:sldId id="258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315" r:id="rId41"/>
    <p:sldId id="333" r:id="rId42"/>
    <p:sldId id="334" r:id="rId43"/>
    <p:sldId id="335" r:id="rId44"/>
    <p:sldId id="339" r:id="rId45"/>
  </p:sldIdLst>
  <p:sldSz cx="18288000" cy="10287000"/>
  <p:notesSz cx="6858000" cy="9144000"/>
  <p:embeddedFontLst>
    <p:embeddedFont>
      <p:font typeface="Noto Sans JP" panose="020B0200000000000000" pitchFamily="34" charset="-128"/>
      <p:regular r:id="rId47"/>
      <p:bold r:id="rId48"/>
    </p:embeddedFont>
    <p:embeddedFont>
      <p:font typeface="Anek Tamil" pitchFamily="2" charset="0"/>
      <p:regular r:id="rId49"/>
      <p:bold r:id="rId50"/>
    </p:embeddedFont>
    <p:embeddedFont>
      <p:font typeface="Anek Tamil ExtraLight" pitchFamily="2" charset="0"/>
      <p:regular r:id="rId51"/>
      <p:bold r:id="rId52"/>
    </p:embeddedFont>
    <p:embeddedFont>
      <p:font typeface="Anek Tamil Light" pitchFamily="2" charset="0"/>
      <p:regular r:id="rId53"/>
      <p:bold r:id="rId54"/>
    </p:embeddedFont>
    <p:embeddedFont>
      <p:font typeface="Anek Tamil Medium" pitchFamily="2" charset="0"/>
      <p:regular r:id="rId55"/>
      <p:bold r:id="rId56"/>
    </p:embeddedFont>
    <p:embeddedFont>
      <p:font typeface="Anek Tamil Thin" pitchFamily="2" charset="0"/>
      <p:regular r:id="rId57"/>
      <p:bold r:id="rId58"/>
    </p:embeddedFont>
    <p:embeddedFont>
      <p:font typeface="Comfortaa" pitchFamily="2" charset="0"/>
      <p:regular r:id="rId59"/>
      <p:bold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55">
          <p15:clr>
            <a:srgbClr val="000000"/>
          </p15:clr>
        </p15:guide>
        <p15:guide id="2" pos="2878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6" roundtripDataSignature="AMtx7mgzPbmt5v8ElWbfCQaTrhnRZIKC9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D140A86-9AA1-4B8C-A320-F99A0617DD42}">
  <a:tblStyle styleId="{3D140A86-9AA1-4B8C-A320-F99A0617DD42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>
          <a:top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TxStyle/>
      <a:tcStyle>
        <a:tcBdr/>
      </a:tcStyle>
    </a:band2H>
    <a:band1V>
      <a:tcTxStyle b="off" i="off"/>
      <a:tcStyle>
        <a:tcBdr>
          <a:lef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TxStyle b="off" i="off"/>
      <a:tcStyle>
        <a:tcBdr>
          <a:lef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>
        <a:font>
          <a:latin typeface="Arial"/>
          <a:ea typeface="Arial"/>
          <a:cs typeface="Arial"/>
        </a:font>
        <a:schemeClr val="accent5"/>
      </a:tcTxStyle>
      <a:tcStyle>
        <a:tcBdr>
          <a:top>
            <a:ln w="608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rgbClr val="317182"/>
      </a:tcTxStyle>
      <a:tcStyle>
        <a:tcBdr/>
        <a:fill>
          <a:solidFill>
            <a:schemeClr val="accent5">
              <a:alpha val="40000"/>
            </a:scheme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68" d="100"/>
          <a:sy n="68" d="100"/>
        </p:scale>
        <p:origin x="1448" y="528"/>
      </p:cViewPr>
      <p:guideLst>
        <p:guide orient="horz" pos="2155"/>
        <p:guide pos="28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07" Type="http://schemas.openxmlformats.org/officeDocument/2006/relationships/presProps" Target="presProps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110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6.xml"/><Relationship Id="rId51" Type="http://schemas.openxmlformats.org/officeDocument/2006/relationships/font" Target="fonts/font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108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6" Type="http://customschemas.google.com/relationships/presentationmetadata" Target="meta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7" name="Google Shape;1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4" name="Google Shape;36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7" name="Google Shape;38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5" name="Google Shape;41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6" name="Google Shape;43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9" name="Google Shape;45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0" name="Google Shape;48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8" name="Google Shape;49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08" name="Google Shape;50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9" name="Google Shape;51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31" name="Google Shape;53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40ed8ec0b2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340ed8ec0b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3" name="Google Shape;54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5" name="Google Shape;55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5" name="Google Shape;56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7" name="Google Shape;57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9" name="Google Shape;58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01" name="Google Shape;60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13" name="Google Shape;61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25" name="Google Shape;62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7" name="Google Shape;63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49" name="Google Shape;64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61" name="Google Shape;66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3" name="Google Shape;67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85" name="Google Shape;68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97" name="Google Shape;69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09" name="Google Shape;709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21" name="Google Shape;72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3" name="Google Shape;73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43" name="Google Shape;74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54" name="Google Shape;754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1" name="Google Shape;991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40ed8ec0b2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340ed8ec0b2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09" name="Google Shape;1209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22" name="Google Shape;1222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5" name="Google Shape;1235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85" name="Google Shape;1285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8" name="Google Shape;2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40ed8ec0b2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340ed8ec0b2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8" name="Google Shape;30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8" name="Google Shape;3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0" name="Google Shape;34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8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8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4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9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9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5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5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9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9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9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40ed8ec0b2_0_1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g340ed8ec0b2_0_1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g340ed8ec0b2_0_1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40ed8ec0b2_0_138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g340ed8ec0b2_0_13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g340ed8ec0b2_0_13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g340ed8ec0b2_0_1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g340ed8ec0b2_0_1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40ed8ec0b2_0_14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g340ed8ec0b2_0_14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g340ed8ec0b2_0_14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g340ed8ec0b2_0_14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g340ed8ec0b2_0_14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40ed8ec0b2_0_15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g340ed8ec0b2_0_15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g340ed8ec0b2_0_15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g340ed8ec0b2_0_15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g340ed8ec0b2_0_15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40ed8ec0b2_0_15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g340ed8ec0b2_0_15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1" name="Google Shape;111;g340ed8ec0b2_0_15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2" name="Google Shape;112;g340ed8ec0b2_0_15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g340ed8ec0b2_0_15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g340ed8ec0b2_0_15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40ed8ec0b2_0_16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g340ed8ec0b2_0_163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g340ed8ec0b2_0_16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19" name="Google Shape;119;g340ed8ec0b2_0_163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g340ed8ec0b2_0_163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21" name="Google Shape;121;g340ed8ec0b2_0_16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g340ed8ec0b2_0_1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g340ed8ec0b2_0_16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40ed8ec0b2_0_17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340ed8ec0b2_0_17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340ed8ec0b2_0_17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g340ed8ec0b2_0_17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40ed8ec0b2_0_17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g340ed8ec0b2_0_177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2" name="Google Shape;132;g340ed8ec0b2_0_177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33" name="Google Shape;133;g340ed8ec0b2_0_17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g340ed8ec0b2_0_17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g340ed8ec0b2_0_17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8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8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40ed8ec0b2_0_18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g340ed8ec0b2_0_18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g340ed8ec0b2_0_184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40" name="Google Shape;140;g340ed8ec0b2_0_18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g340ed8ec0b2_0_18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g340ed8ec0b2_0_18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40ed8ec0b2_0_19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g340ed8ec0b2_0_191"/>
          <p:cNvSpPr txBox="1">
            <a:spLocks noGrp="1"/>
          </p:cNvSpPr>
          <p:nvPr>
            <p:ph type="body" idx="1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g340ed8ec0b2_0_19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g340ed8ec0b2_0_19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340ed8ec0b2_0_19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40ed8ec0b2_0_197"/>
          <p:cNvSpPr txBox="1">
            <a:spLocks noGrp="1"/>
          </p:cNvSpPr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g340ed8ec0b2_0_197"/>
          <p:cNvSpPr txBox="1">
            <a:spLocks noGrp="1"/>
          </p:cNvSpPr>
          <p:nvPr>
            <p:ph type="body" idx="1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g340ed8ec0b2_0_19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340ed8ec0b2_0_19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340ed8ec0b2_0_19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8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8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8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89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8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0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9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90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9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9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9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9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8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8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8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8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40ed8ec0b2_0_1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g340ed8ec0b2_0_12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g340ed8ec0b2_0_1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g340ed8ec0b2_0_1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g340ed8ec0b2_0_1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5.png"/><Relationship Id="rId3" Type="http://schemas.openxmlformats.org/officeDocument/2006/relationships/image" Target="../media/image10.png"/><Relationship Id="rId7" Type="http://schemas.openxmlformats.org/officeDocument/2006/relationships/image" Target="../media/image40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g"/><Relationship Id="rId11" Type="http://schemas.openxmlformats.org/officeDocument/2006/relationships/image" Target="../media/image44.png"/><Relationship Id="rId5" Type="http://schemas.openxmlformats.org/officeDocument/2006/relationships/image" Target="../media/image9.png"/><Relationship Id="rId10" Type="http://schemas.openxmlformats.org/officeDocument/2006/relationships/image" Target="../media/image43.png"/><Relationship Id="rId4" Type="http://schemas.openxmlformats.org/officeDocument/2006/relationships/image" Target="../media/image7.png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6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9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19" Type="http://schemas.openxmlformats.org/officeDocument/2006/relationships/image" Target="../media/image58.png"/><Relationship Id="rId4" Type="http://schemas.openxmlformats.org/officeDocument/2006/relationships/image" Target="../media/image7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61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23.png"/><Relationship Id="rId5" Type="http://schemas.openxmlformats.org/officeDocument/2006/relationships/image" Target="../media/image9.png"/><Relationship Id="rId10" Type="http://schemas.openxmlformats.org/officeDocument/2006/relationships/image" Target="../media/image63.png"/><Relationship Id="rId4" Type="http://schemas.openxmlformats.org/officeDocument/2006/relationships/image" Target="../media/image7.png"/><Relationship Id="rId9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71.png"/><Relationship Id="rId3" Type="http://schemas.openxmlformats.org/officeDocument/2006/relationships/image" Target="../media/image10.png"/><Relationship Id="rId7" Type="http://schemas.openxmlformats.org/officeDocument/2006/relationships/image" Target="../media/image66.jp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69.png"/><Relationship Id="rId5" Type="http://schemas.openxmlformats.org/officeDocument/2006/relationships/image" Target="../media/image9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7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10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9.png"/><Relationship Id="rId10" Type="http://schemas.openxmlformats.org/officeDocument/2006/relationships/image" Target="../media/image78.png"/><Relationship Id="rId4" Type="http://schemas.openxmlformats.org/officeDocument/2006/relationships/image" Target="../media/image7.png"/><Relationship Id="rId9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10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8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9.png"/><Relationship Id="rId9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0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9.png"/><Relationship Id="rId9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7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10.png"/><Relationship Id="rId10" Type="http://schemas.openxmlformats.org/officeDocument/2006/relationships/image" Target="../media/image27.png"/><Relationship Id="rId4" Type="http://schemas.openxmlformats.org/officeDocument/2006/relationships/image" Target="../media/image9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7.png"/><Relationship Id="rId3" Type="http://schemas.openxmlformats.org/officeDocument/2006/relationships/image" Target="../media/image9.png"/><Relationship Id="rId7" Type="http://schemas.openxmlformats.org/officeDocument/2006/relationships/image" Target="../media/image32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38.png"/><Relationship Id="rId10" Type="http://schemas.openxmlformats.org/officeDocument/2006/relationships/image" Target="../media/image35.png"/><Relationship Id="rId4" Type="http://schemas.openxmlformats.org/officeDocument/2006/relationships/image" Target="../media/image10.png"/><Relationship Id="rId9" Type="http://schemas.openxmlformats.org/officeDocument/2006/relationships/image" Target="../media/image34.png"/><Relationship Id="rId1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9F5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78200" y="9588500"/>
            <a:ext cx="14147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65275" y="-2413000"/>
            <a:ext cx="4699000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7320000">
            <a:off x="7213600" y="4127500"/>
            <a:ext cx="4940300" cy="900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"/>
          <p:cNvSpPr txBox="1"/>
          <p:nvPr/>
        </p:nvSpPr>
        <p:spPr>
          <a:xfrm>
            <a:off x="711200" y="7670800"/>
            <a:ext cx="6692900" cy="2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38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en-US" sz="5200" b="0" i="0" u="none" strike="noStrike" cap="none">
                <a:solidFill>
                  <a:srgbClr val="08F397"/>
                </a:solidFill>
                <a:latin typeface="Arial"/>
                <a:ea typeface="Arial"/>
                <a:cs typeface="Arial"/>
                <a:sym typeface="Arial"/>
              </a:rPr>
              <a:t>Learning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38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Management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38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en-US" sz="5200" b="0" i="0" u="none" strike="noStrike" cap="none">
                <a:solidFill>
                  <a:srgbClr val="08F397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"/>
          <p:cNvSpPr txBox="1"/>
          <p:nvPr/>
        </p:nvSpPr>
        <p:spPr>
          <a:xfrm>
            <a:off x="5664325" y="622300"/>
            <a:ext cx="11874000" cy="40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0"/>
              <a:buFont typeface="Arial"/>
              <a:buNone/>
            </a:pPr>
            <a:r>
              <a:rPr lang="en-US" sz="19000" i="0" u="none" strike="noStrike" cap="none">
                <a:solidFill>
                  <a:srgbClr val="08F397"/>
                </a:solidFill>
                <a:latin typeface="Anek Tamil ExtraLight"/>
                <a:ea typeface="Anek Tamil ExtraLight"/>
                <a:cs typeface="Anek Tamil ExtraLight"/>
                <a:sym typeface="Anek Tamil ExtraLight"/>
              </a:rPr>
              <a:t> </a:t>
            </a:r>
            <a:r>
              <a:rPr lang="en-US" sz="19000" i="0" u="none" strike="noStrike" cap="none">
                <a:solidFill>
                  <a:srgbClr val="08F397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LEARNING</a:t>
            </a:r>
            <a:endParaRPr sz="19000" i="0" u="none" strike="noStrike" cap="none">
              <a:solidFill>
                <a:srgbClr val="000000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  <a:p>
            <a:pPr marL="0" marR="0" lvl="0" indent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0"/>
              <a:buFont typeface="Arial"/>
              <a:buNone/>
            </a:pPr>
            <a:r>
              <a:rPr lang="en-US" sz="19000" i="0" u="none" strike="noStrike" cap="none">
                <a:solidFill>
                  <a:srgbClr val="08F397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MATE</a:t>
            </a:r>
            <a:endParaRPr sz="19000" i="0" u="none" strike="noStrike" cap="none">
              <a:solidFill>
                <a:srgbClr val="000000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pic>
        <p:nvPicPr>
          <p:cNvPr id="164" name="Google Shape;16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5225" y="673100"/>
            <a:ext cx="5929051" cy="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12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 rot="4740000">
            <a:off x="9500825" y="3329851"/>
            <a:ext cx="8877301" cy="11645898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12"/>
          <p:cNvSpPr/>
          <p:nvPr/>
        </p:nvSpPr>
        <p:spPr>
          <a:xfrm>
            <a:off x="9300650" y="3870525"/>
            <a:ext cx="8461800" cy="5515200"/>
          </a:xfrm>
          <a:prstGeom prst="roundRect">
            <a:avLst>
              <a:gd name="adj" fmla="val 16667"/>
            </a:avLst>
          </a:prstGeom>
          <a:solidFill>
            <a:srgbClr val="FCFCFB">
              <a:alpha val="626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12"/>
          <p:cNvSpPr/>
          <p:nvPr/>
        </p:nvSpPr>
        <p:spPr>
          <a:xfrm>
            <a:off x="541734" y="1916994"/>
            <a:ext cx="7039571" cy="483691"/>
          </a:xfrm>
          <a:prstGeom prst="rect">
            <a:avLst/>
          </a:prstGeom>
          <a:solidFill>
            <a:srgbClr val="B6DD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12"/>
          <p:cNvSpPr/>
          <p:nvPr/>
        </p:nvSpPr>
        <p:spPr>
          <a:xfrm>
            <a:off x="541734" y="5666833"/>
            <a:ext cx="7039500" cy="483600"/>
          </a:xfrm>
          <a:prstGeom prst="rect">
            <a:avLst/>
          </a:prstGeom>
          <a:solidFill>
            <a:srgbClr val="B6DD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12"/>
          <p:cNvSpPr/>
          <p:nvPr/>
        </p:nvSpPr>
        <p:spPr>
          <a:xfrm>
            <a:off x="541734" y="7285307"/>
            <a:ext cx="7039500" cy="483600"/>
          </a:xfrm>
          <a:prstGeom prst="rect">
            <a:avLst/>
          </a:prstGeom>
          <a:solidFill>
            <a:srgbClr val="B6DD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1" name="Google Shape;371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1200" y="673100"/>
            <a:ext cx="65486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12"/>
          <p:cNvPicPr preferRelativeResize="0"/>
          <p:nvPr/>
        </p:nvPicPr>
        <p:blipFill rotWithShape="1">
          <a:blip r:embed="rId5">
            <a:alphaModFix amt="50000"/>
          </a:blip>
          <a:srcRect/>
          <a:stretch/>
        </p:blipFill>
        <p:spPr>
          <a:xfrm rot="-3600000">
            <a:off x="3937000" y="-1741075"/>
            <a:ext cx="2527300" cy="4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12"/>
          <p:cNvSpPr txBox="1"/>
          <p:nvPr/>
        </p:nvSpPr>
        <p:spPr>
          <a:xfrm>
            <a:off x="774700" y="800100"/>
            <a:ext cx="2705100" cy="11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12"/>
          <p:cNvSpPr txBox="1"/>
          <p:nvPr/>
        </p:nvSpPr>
        <p:spPr>
          <a:xfrm>
            <a:off x="541729" y="1894650"/>
            <a:ext cx="8633400" cy="76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rgbClr val="0000FF"/>
                </a:solidFill>
                <a:latin typeface="Anek Tamil"/>
                <a:ea typeface="Anek Tamil"/>
                <a:cs typeface="Anek Tamil"/>
                <a:sym typeface="Anek Tamil"/>
              </a:rPr>
              <a:t>07. Program Languages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(1) Front-End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ECMAScript 2024 (ES6+)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Vanila Script (ES5)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HTML5, CSS3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(2) Back-End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JAVA 11/17/21    (Main: 21)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JShell version 21.0.6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rgbClr val="0000FF"/>
                </a:solidFill>
                <a:latin typeface="Anek Tamil"/>
                <a:ea typeface="Anek Tamil"/>
                <a:cs typeface="Anek Tamil"/>
                <a:sym typeface="Anek Tamil"/>
              </a:rPr>
              <a:t>08. Project Build Tools</a:t>
            </a:r>
            <a:endParaRPr sz="2700" i="0" u="none" strike="noStrike" cap="none">
              <a:solidFill>
                <a:srgbClr val="0000FF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">
              <a:solidFill>
                <a:srgbClr val="0000FF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- Apache Maven version 3.9.9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- Open source Gradle-Groovy version 8.12.1</a:t>
            </a:r>
            <a:endParaRPr sz="2700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rgbClr val="0000FF"/>
                </a:solidFill>
                <a:latin typeface="Anek Tamil"/>
                <a:ea typeface="Anek Tamil"/>
                <a:cs typeface="Anek Tamil"/>
                <a:sym typeface="Anek Tamil"/>
              </a:rPr>
              <a:t>09. Programming Tools</a:t>
            </a:r>
            <a:endParaRPr sz="2700" i="0" u="none" strike="noStrike" cap="none">
              <a:solidFill>
                <a:srgbClr val="0000FF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0000FF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(1) Platforms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Microsoft Windows 10 version 22H2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NodeJS version 23.8.0 (LTS) with </a:t>
            </a:r>
            <a:b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</a:b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  npm version 23.8.0, npx version 11.1.0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</p:txBody>
      </p:sp>
      <p:pic>
        <p:nvPicPr>
          <p:cNvPr id="375" name="Google Shape;375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74099" y="4191260"/>
            <a:ext cx="1967009" cy="1001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409265" y="4184186"/>
            <a:ext cx="1240030" cy="1106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12"/>
          <p:cNvPicPr preferRelativeResize="0"/>
          <p:nvPr/>
        </p:nvPicPr>
        <p:blipFill rotWithShape="1">
          <a:blip r:embed="rId8">
            <a:alphaModFix/>
          </a:blip>
          <a:srcRect l="8520" r="8920"/>
          <a:stretch/>
        </p:blipFill>
        <p:spPr>
          <a:xfrm>
            <a:off x="9997233" y="5666115"/>
            <a:ext cx="2541825" cy="165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1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187757" y="5993114"/>
            <a:ext cx="1839338" cy="1270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1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256868" y="7762324"/>
            <a:ext cx="1639251" cy="1062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1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5523411" y="5787787"/>
            <a:ext cx="1680698" cy="1680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1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5242752" y="3844425"/>
            <a:ext cx="2107700" cy="178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1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997225" y="7903500"/>
            <a:ext cx="2871251" cy="78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12"/>
          <p:cNvSpPr txBox="1"/>
          <p:nvPr/>
        </p:nvSpPr>
        <p:spPr>
          <a:xfrm>
            <a:off x="7103199" y="595113"/>
            <a:ext cx="108042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Development Technical Stack     </a:t>
            </a:r>
            <a:endParaRPr sz="13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pic>
        <p:nvPicPr>
          <p:cNvPr id="384" name="Google Shape;384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1200" y="673100"/>
            <a:ext cx="8218500" cy="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13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 rot="4740000">
            <a:off x="9500825" y="3329851"/>
            <a:ext cx="8877301" cy="11645898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13"/>
          <p:cNvSpPr/>
          <p:nvPr/>
        </p:nvSpPr>
        <p:spPr>
          <a:xfrm>
            <a:off x="10419175" y="3556050"/>
            <a:ext cx="7343100" cy="5829900"/>
          </a:xfrm>
          <a:prstGeom prst="roundRect">
            <a:avLst>
              <a:gd name="adj" fmla="val 16667"/>
            </a:avLst>
          </a:prstGeom>
          <a:solidFill>
            <a:srgbClr val="FCFCFB">
              <a:alpha val="626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3"/>
          <p:cNvSpPr/>
          <p:nvPr/>
        </p:nvSpPr>
        <p:spPr>
          <a:xfrm>
            <a:off x="541734" y="1946760"/>
            <a:ext cx="7039571" cy="483691"/>
          </a:xfrm>
          <a:prstGeom prst="rect">
            <a:avLst/>
          </a:prstGeom>
          <a:solidFill>
            <a:srgbClr val="B6DD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2" name="Google Shape;392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1200" y="673100"/>
            <a:ext cx="65486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13"/>
          <p:cNvPicPr preferRelativeResize="0"/>
          <p:nvPr/>
        </p:nvPicPr>
        <p:blipFill rotWithShape="1">
          <a:blip r:embed="rId5">
            <a:alphaModFix amt="50000"/>
          </a:blip>
          <a:srcRect/>
          <a:stretch/>
        </p:blipFill>
        <p:spPr>
          <a:xfrm rot="-3600000">
            <a:off x="3937000" y="-1741075"/>
            <a:ext cx="2527300" cy="4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13"/>
          <p:cNvSpPr txBox="1"/>
          <p:nvPr/>
        </p:nvSpPr>
        <p:spPr>
          <a:xfrm>
            <a:off x="774700" y="800100"/>
            <a:ext cx="2705100" cy="11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13"/>
          <p:cNvSpPr txBox="1"/>
          <p:nvPr/>
        </p:nvSpPr>
        <p:spPr>
          <a:xfrm>
            <a:off x="564053" y="1894650"/>
            <a:ext cx="10535400" cy="75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rgbClr val="0000FF"/>
                </a:solidFill>
                <a:latin typeface="Anek Tamil"/>
                <a:ea typeface="Anek Tamil"/>
                <a:cs typeface="Anek Tamil"/>
                <a:sym typeface="Anek Tamil"/>
              </a:rPr>
              <a:t>09. Programming Tools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...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(2) CLI Tools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Windows Terminal version 1.21.10351.0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PowerShell version  7.5.0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Netcat version 1.12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nvm (Node Version Manager) version 1.2.2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MS Sysinternals version 20250213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gow unix commands for windows version 0.8.0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(3) GUI Tools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Sublime-text version 4-4186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- 7zip version 24.09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Postman version 3.10.11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Visual Source Code with Postman Extension version 1.8.1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Visual Source Code with REST Client Extension version 0.25.1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Spring Initializr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(4) Web Browser (Cross Browsing Test) 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</a:t>
            </a: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- Microsoft Edge, Google Chrome, Mozilla Firefox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</p:txBody>
      </p:sp>
      <p:pic>
        <p:nvPicPr>
          <p:cNvPr id="396" name="Google Shape;396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945877" y="3698905"/>
            <a:ext cx="1012661" cy="1012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639768" y="3734925"/>
            <a:ext cx="1012661" cy="1012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893833" y="5014574"/>
            <a:ext cx="1139709" cy="1139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651918" y="5014574"/>
            <a:ext cx="1131630" cy="1131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1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165396" y="5014574"/>
            <a:ext cx="1027012" cy="1027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1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011167" y="6511576"/>
            <a:ext cx="905041" cy="905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1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4381431" y="5014574"/>
            <a:ext cx="1224278" cy="1224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1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2666129" y="6389608"/>
            <a:ext cx="1103209" cy="1103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1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936881" y="7857587"/>
            <a:ext cx="1053613" cy="1053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1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4494414" y="6418305"/>
            <a:ext cx="998312" cy="998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1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2553560" y="7735252"/>
            <a:ext cx="1328348" cy="132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13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4484699" y="7893458"/>
            <a:ext cx="1017741" cy="1017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1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6175148" y="6409109"/>
            <a:ext cx="1007508" cy="1007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13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6127298" y="7771496"/>
            <a:ext cx="1103209" cy="1139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13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5028327" y="3771022"/>
            <a:ext cx="1328350" cy="1064878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13"/>
          <p:cNvSpPr txBox="1"/>
          <p:nvPr/>
        </p:nvSpPr>
        <p:spPr>
          <a:xfrm>
            <a:off x="7103199" y="595113"/>
            <a:ext cx="108042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Development Technical Stack     </a:t>
            </a:r>
            <a:endParaRPr sz="13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pic>
        <p:nvPicPr>
          <p:cNvPr id="412" name="Google Shape;412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1200" y="673100"/>
            <a:ext cx="8218500" cy="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14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 rot="4740000">
            <a:off x="9500825" y="3329851"/>
            <a:ext cx="8877301" cy="11645898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14"/>
          <p:cNvSpPr/>
          <p:nvPr/>
        </p:nvSpPr>
        <p:spPr>
          <a:xfrm>
            <a:off x="9300650" y="3870525"/>
            <a:ext cx="8461800" cy="5515200"/>
          </a:xfrm>
          <a:prstGeom prst="roundRect">
            <a:avLst>
              <a:gd name="adj" fmla="val 16667"/>
            </a:avLst>
          </a:prstGeom>
          <a:solidFill>
            <a:srgbClr val="FCFCFB">
              <a:alpha val="626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14"/>
          <p:cNvSpPr/>
          <p:nvPr/>
        </p:nvSpPr>
        <p:spPr>
          <a:xfrm>
            <a:off x="541734" y="1946760"/>
            <a:ext cx="7039571" cy="483691"/>
          </a:xfrm>
          <a:prstGeom prst="rect">
            <a:avLst/>
          </a:prstGeom>
          <a:solidFill>
            <a:srgbClr val="B6DD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14"/>
          <p:cNvSpPr/>
          <p:nvPr/>
        </p:nvSpPr>
        <p:spPr>
          <a:xfrm>
            <a:off x="541734" y="8135562"/>
            <a:ext cx="7039500" cy="483600"/>
          </a:xfrm>
          <a:prstGeom prst="rect">
            <a:avLst/>
          </a:prstGeom>
          <a:solidFill>
            <a:srgbClr val="B6DD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1" name="Google Shape;4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1200" y="673100"/>
            <a:ext cx="65486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14"/>
          <p:cNvPicPr preferRelativeResize="0"/>
          <p:nvPr/>
        </p:nvPicPr>
        <p:blipFill rotWithShape="1">
          <a:blip r:embed="rId5">
            <a:alphaModFix amt="50000"/>
          </a:blip>
          <a:srcRect/>
          <a:stretch/>
        </p:blipFill>
        <p:spPr>
          <a:xfrm rot="-3600000">
            <a:off x="3937000" y="-1741075"/>
            <a:ext cx="2527300" cy="4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14"/>
          <p:cNvSpPr txBox="1"/>
          <p:nvPr/>
        </p:nvSpPr>
        <p:spPr>
          <a:xfrm>
            <a:off x="774700" y="800100"/>
            <a:ext cx="2705100" cy="11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14"/>
          <p:cNvSpPr txBox="1"/>
          <p:nvPr/>
        </p:nvSpPr>
        <p:spPr>
          <a:xfrm>
            <a:off x="541729" y="1894650"/>
            <a:ext cx="8244600" cy="76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rgbClr val="0000FF"/>
                </a:solidFill>
                <a:latin typeface="Anek Tamil"/>
                <a:ea typeface="Anek Tamil"/>
                <a:cs typeface="Anek Tamil"/>
                <a:sym typeface="Anek Tamil"/>
              </a:rPr>
              <a:t>10. SCM Tools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</a:t>
            </a:r>
            <a:endParaRPr sz="1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</a:t>
            </a: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(1) CLI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gh (GitHub) version 2.68.1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git version 2.48.1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gitignore version 3.4.17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(2) GUI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GitHub Desktop Client version 3.4.17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Visual Source Code Integrated git with </a:t>
            </a:r>
            <a:b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</a:b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  </a:t>
            </a:r>
            <a:r>
              <a:rPr lang="en-US" sz="2700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</a:t>
            </a: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Git Graph Extension version 1.30.0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Eclipse Integrated Git (m2e)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Intellij IDEA Integrated Git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(3) Remote Repositories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github.com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Team Development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rgbClr val="0000FF"/>
                </a:solidFill>
                <a:latin typeface="Anek Tamil"/>
                <a:ea typeface="Anek Tamil"/>
                <a:cs typeface="Anek Tamil"/>
                <a:sym typeface="Anek Tamil"/>
              </a:rPr>
              <a:t>11. Main Frameworks &amp; Core Libraries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(1) Front-End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React version 19.9.0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</p:txBody>
      </p:sp>
      <p:pic>
        <p:nvPicPr>
          <p:cNvPr id="425" name="Google Shape;425;p14" title="다운로드-removebg-preview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77551" y="4103549"/>
            <a:ext cx="1410296" cy="1295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14" title="Github_logo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936618" y="4150598"/>
            <a:ext cx="1209542" cy="1097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1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263553" y="4066909"/>
            <a:ext cx="1112088" cy="1112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1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297820" y="5866466"/>
            <a:ext cx="2410205" cy="1075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1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4918854" y="5996509"/>
            <a:ext cx="1801497" cy="927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1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3017683" y="5839822"/>
            <a:ext cx="1128468" cy="1128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221625" y="7520270"/>
            <a:ext cx="1410300" cy="125583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14"/>
          <p:cNvSpPr txBox="1"/>
          <p:nvPr/>
        </p:nvSpPr>
        <p:spPr>
          <a:xfrm>
            <a:off x="7103199" y="595113"/>
            <a:ext cx="108042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Development Technical Stack     </a:t>
            </a:r>
            <a:endParaRPr sz="13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pic>
        <p:nvPicPr>
          <p:cNvPr id="433" name="Google Shape;43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1200" y="673100"/>
            <a:ext cx="8218500" cy="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15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 rot="4740000">
            <a:off x="9500825" y="3329851"/>
            <a:ext cx="8877301" cy="11645898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15"/>
          <p:cNvSpPr/>
          <p:nvPr/>
        </p:nvSpPr>
        <p:spPr>
          <a:xfrm>
            <a:off x="10866275" y="3421075"/>
            <a:ext cx="6896100" cy="5964900"/>
          </a:xfrm>
          <a:prstGeom prst="roundRect">
            <a:avLst>
              <a:gd name="adj" fmla="val 16667"/>
            </a:avLst>
          </a:prstGeom>
          <a:solidFill>
            <a:srgbClr val="FCFCFB">
              <a:alpha val="626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15"/>
          <p:cNvSpPr/>
          <p:nvPr/>
        </p:nvSpPr>
        <p:spPr>
          <a:xfrm>
            <a:off x="541734" y="1976526"/>
            <a:ext cx="7039571" cy="483691"/>
          </a:xfrm>
          <a:prstGeom prst="rect">
            <a:avLst/>
          </a:prstGeom>
          <a:solidFill>
            <a:srgbClr val="B6DD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1" name="Google Shape;44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1200" y="673100"/>
            <a:ext cx="65486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15"/>
          <p:cNvPicPr preferRelativeResize="0"/>
          <p:nvPr/>
        </p:nvPicPr>
        <p:blipFill rotWithShape="1">
          <a:blip r:embed="rId5">
            <a:alphaModFix amt="50000"/>
          </a:blip>
          <a:srcRect/>
          <a:stretch/>
        </p:blipFill>
        <p:spPr>
          <a:xfrm rot="-3600000">
            <a:off x="3937000" y="-1741075"/>
            <a:ext cx="2527300" cy="4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15"/>
          <p:cNvSpPr txBox="1"/>
          <p:nvPr/>
        </p:nvSpPr>
        <p:spPr>
          <a:xfrm>
            <a:off x="774700" y="800100"/>
            <a:ext cx="2705100" cy="11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15"/>
          <p:cNvSpPr txBox="1"/>
          <p:nvPr/>
        </p:nvSpPr>
        <p:spPr>
          <a:xfrm>
            <a:off x="564058" y="1894653"/>
            <a:ext cx="17450100" cy="6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rgbClr val="0000FF"/>
                </a:solidFill>
                <a:latin typeface="Anek Tamil"/>
                <a:ea typeface="Anek Tamil"/>
                <a:cs typeface="Anek Tamil"/>
                <a:sym typeface="Anek Tamil"/>
              </a:rPr>
              <a:t>11. Main Frameworks &amp; Core Libraries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	...</a:t>
            </a:r>
            <a:endParaRPr sz="13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Bootstrap version 5.3.3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JQuery version 3.7.1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JQuery-migrate version 3.5.2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(2) Back-End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Spring Boot version 3.4.3 Latest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Spring MVC Framework version 3.4.3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Lombok plugin &amp; library version 1.18.36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Apache MyBatis SQL Mapper Framework version 3.5.19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Spring bridge for MyBatis sql mapping framework version 3.0.4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Spring JDBC / Spring Data / Spring Data JDBC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Standard Java Persistence API version 3.1.0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Spring Data JPA version 3.4.3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Spring Data JPA QueryDSL version 3.4.3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Spring Security Framework version 6.4.3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</p:txBody>
      </p:sp>
      <p:pic>
        <p:nvPicPr>
          <p:cNvPr id="445" name="Google Shape;445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339863" y="4195390"/>
            <a:ext cx="1073634" cy="1073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055888" y="4189343"/>
            <a:ext cx="1085749" cy="108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1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373849" y="6197284"/>
            <a:ext cx="1005662" cy="1005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1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333946" y="4388644"/>
            <a:ext cx="847932" cy="2808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1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2966900" y="5953685"/>
            <a:ext cx="1263715" cy="1263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1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184946" y="7580104"/>
            <a:ext cx="1541442" cy="1541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1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5209607" y="7736831"/>
            <a:ext cx="2026519" cy="107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1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2726407" y="7844720"/>
            <a:ext cx="2174378" cy="891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4608700" y="6044325"/>
            <a:ext cx="1294099" cy="1234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1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4522625" y="4260625"/>
            <a:ext cx="1339091" cy="1085749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15"/>
          <p:cNvSpPr txBox="1"/>
          <p:nvPr/>
        </p:nvSpPr>
        <p:spPr>
          <a:xfrm>
            <a:off x="7103199" y="595113"/>
            <a:ext cx="108042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Development Technical Stack     </a:t>
            </a:r>
            <a:endParaRPr sz="13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pic>
        <p:nvPicPr>
          <p:cNvPr id="456" name="Google Shape;45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1200" y="673100"/>
            <a:ext cx="8218500" cy="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16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 rot="4740000">
            <a:off x="9500825" y="3329851"/>
            <a:ext cx="8877301" cy="11645898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16"/>
          <p:cNvSpPr/>
          <p:nvPr/>
        </p:nvSpPr>
        <p:spPr>
          <a:xfrm>
            <a:off x="9300650" y="3870525"/>
            <a:ext cx="8461800" cy="5515200"/>
          </a:xfrm>
          <a:prstGeom prst="roundRect">
            <a:avLst>
              <a:gd name="adj" fmla="val 16667"/>
            </a:avLst>
          </a:prstGeom>
          <a:solidFill>
            <a:srgbClr val="FCFCFB">
              <a:alpha val="626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16"/>
          <p:cNvSpPr/>
          <p:nvPr/>
        </p:nvSpPr>
        <p:spPr>
          <a:xfrm>
            <a:off x="541734" y="1976526"/>
            <a:ext cx="7039571" cy="483691"/>
          </a:xfrm>
          <a:prstGeom prst="rect">
            <a:avLst/>
          </a:prstGeom>
          <a:solidFill>
            <a:srgbClr val="B6DD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4" name="Google Shape;46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1200" y="673100"/>
            <a:ext cx="65486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16"/>
          <p:cNvPicPr preferRelativeResize="0"/>
          <p:nvPr/>
        </p:nvPicPr>
        <p:blipFill rotWithShape="1">
          <a:blip r:embed="rId5">
            <a:alphaModFix amt="50000"/>
          </a:blip>
          <a:srcRect/>
          <a:stretch/>
        </p:blipFill>
        <p:spPr>
          <a:xfrm rot="-3600000">
            <a:off x="3937000" y="-1741075"/>
            <a:ext cx="2527300" cy="4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16"/>
          <p:cNvSpPr txBox="1"/>
          <p:nvPr/>
        </p:nvSpPr>
        <p:spPr>
          <a:xfrm>
            <a:off x="774700" y="800100"/>
            <a:ext cx="2705100" cy="11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16"/>
          <p:cNvSpPr txBox="1"/>
          <p:nvPr/>
        </p:nvSpPr>
        <p:spPr>
          <a:xfrm>
            <a:off x="564058" y="1894649"/>
            <a:ext cx="17450100" cy="6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rgbClr val="0000FF"/>
                </a:solidFill>
                <a:latin typeface="Anek Tamil"/>
                <a:ea typeface="Anek Tamil"/>
                <a:cs typeface="Anek Tamil"/>
                <a:sym typeface="Anek Tamil"/>
              </a:rPr>
              <a:t>11. Main Frameworks &amp; Libraries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	...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Hibernate JPA ORM framework version 6.6.8.FINAL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Standard JEE Servlet version 6.0, JSP version 3.1, JSTL version 3.0.1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Spring-Thymeleaf Template Engine version 3.1.3.RELEASE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Quartz Job Scheduler Framework version 2.5.0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Spring-Quartz Bridge Library version 3.4.3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UUID type 1, 3, 4, 5 Generation Library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BCrypt (SHA-256) Password Encoder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(3) Test Frameworks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JUnit Jupyter Test Framework version 5.11.4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(4) JDBC Driver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H2 version 2.232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mysql-connector/J version 9.1.0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Oracle ojdbc11 on premise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Oracle ojdbc11-production for OCI (Oracle Cloud)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</p:txBody>
      </p:sp>
      <p:pic>
        <p:nvPicPr>
          <p:cNvPr id="468" name="Google Shape;468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06499" y="4653499"/>
            <a:ext cx="1345800" cy="13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819562" y="4429339"/>
            <a:ext cx="1563538" cy="1663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420898" y="4771834"/>
            <a:ext cx="1048136" cy="1048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1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540753" y="6407575"/>
            <a:ext cx="1048125" cy="104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1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428480" y="7718040"/>
            <a:ext cx="1345793" cy="1345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586251" y="6431557"/>
            <a:ext cx="1965448" cy="874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5231400" y="6227900"/>
            <a:ext cx="1440599" cy="1353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1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2433850" y="7872699"/>
            <a:ext cx="2546473" cy="966126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16"/>
          <p:cNvSpPr txBox="1"/>
          <p:nvPr/>
        </p:nvSpPr>
        <p:spPr>
          <a:xfrm>
            <a:off x="7103199" y="595113"/>
            <a:ext cx="108042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Development Technical Stack     </a:t>
            </a:r>
            <a:endParaRPr sz="13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pic>
        <p:nvPicPr>
          <p:cNvPr id="477" name="Google Shape;47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1200" y="673100"/>
            <a:ext cx="8218500" cy="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17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 rot="4740000">
            <a:off x="9500825" y="3329851"/>
            <a:ext cx="8877301" cy="11645898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17"/>
          <p:cNvSpPr/>
          <p:nvPr/>
        </p:nvSpPr>
        <p:spPr>
          <a:xfrm>
            <a:off x="9300650" y="3870525"/>
            <a:ext cx="8461800" cy="5515200"/>
          </a:xfrm>
          <a:prstGeom prst="roundRect">
            <a:avLst>
              <a:gd name="adj" fmla="val 16667"/>
            </a:avLst>
          </a:prstGeom>
          <a:solidFill>
            <a:srgbClr val="FCFCFB">
              <a:alpha val="626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17"/>
          <p:cNvSpPr/>
          <p:nvPr/>
        </p:nvSpPr>
        <p:spPr>
          <a:xfrm>
            <a:off x="541734" y="1976526"/>
            <a:ext cx="7039571" cy="483691"/>
          </a:xfrm>
          <a:prstGeom prst="rect">
            <a:avLst/>
          </a:prstGeom>
          <a:solidFill>
            <a:srgbClr val="B6DD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17"/>
          <p:cNvSpPr/>
          <p:nvPr/>
        </p:nvSpPr>
        <p:spPr>
          <a:xfrm>
            <a:off x="541734" y="6083567"/>
            <a:ext cx="7039500" cy="483600"/>
          </a:xfrm>
          <a:prstGeom prst="rect">
            <a:avLst/>
          </a:prstGeom>
          <a:solidFill>
            <a:srgbClr val="B6DD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6" name="Google Shape;486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1200" y="673100"/>
            <a:ext cx="65486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17"/>
          <p:cNvPicPr preferRelativeResize="0"/>
          <p:nvPr/>
        </p:nvPicPr>
        <p:blipFill rotWithShape="1">
          <a:blip r:embed="rId5">
            <a:alphaModFix amt="50000"/>
          </a:blip>
          <a:srcRect/>
          <a:stretch/>
        </p:blipFill>
        <p:spPr>
          <a:xfrm rot="-3600000">
            <a:off x="3937000" y="-1741075"/>
            <a:ext cx="2527300" cy="4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17"/>
          <p:cNvSpPr txBox="1"/>
          <p:nvPr/>
        </p:nvSpPr>
        <p:spPr>
          <a:xfrm>
            <a:off x="774700" y="800100"/>
            <a:ext cx="2705100" cy="11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17"/>
          <p:cNvSpPr txBox="1"/>
          <p:nvPr/>
        </p:nvSpPr>
        <p:spPr>
          <a:xfrm>
            <a:off x="541729" y="1894650"/>
            <a:ext cx="8302800" cy="5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rgbClr val="0000FF"/>
                </a:solidFill>
                <a:latin typeface="Anek Tamil"/>
                <a:ea typeface="Anek Tamil"/>
                <a:cs typeface="Anek Tamil"/>
                <a:sym typeface="Anek Tamil"/>
              </a:rPr>
              <a:t>12. Servers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</a:t>
            </a:r>
            <a:endParaRPr sz="6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</a:t>
            </a: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(1) Web Server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Nginx version 1.27.4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Apache Tomcat version 9.0.102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npm serve version 14.2.4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(2) Web Application Server (WAS)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Apache Tomcat version 10.1.39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Apache Tomcat version 9.0.102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Spring Boot Embedded Tomcat version 10.1.36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rgbClr val="0000FF"/>
                </a:solidFill>
                <a:latin typeface="Anek Tamil"/>
                <a:ea typeface="Anek Tamil"/>
                <a:cs typeface="Anek Tamil"/>
                <a:sym typeface="Anek Tamil"/>
              </a:rPr>
              <a:t>13. Team Collaborative Tools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(1) Kakaotalk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(2) Figma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</p:txBody>
      </p:sp>
      <p:pic>
        <p:nvPicPr>
          <p:cNvPr id="490" name="Google Shape;490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617151" y="4854376"/>
            <a:ext cx="1433925" cy="14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500525" y="4778174"/>
            <a:ext cx="2011800" cy="14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525125" y="6388025"/>
            <a:ext cx="2011800" cy="201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25950" y="6625525"/>
            <a:ext cx="1604549" cy="1604549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17"/>
          <p:cNvSpPr txBox="1"/>
          <p:nvPr/>
        </p:nvSpPr>
        <p:spPr>
          <a:xfrm>
            <a:off x="7103199" y="595113"/>
            <a:ext cx="10804200" cy="24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9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Development Technical Stack     </a:t>
            </a:r>
            <a:endParaRPr sz="109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pic>
        <p:nvPicPr>
          <p:cNvPr id="495" name="Google Shape;49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1200" y="673100"/>
            <a:ext cx="8218500" cy="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18"/>
          <p:cNvPicPr preferRelativeResize="0"/>
          <p:nvPr/>
        </p:nvPicPr>
        <p:blipFill rotWithShape="1">
          <a:blip r:embed="rId4">
            <a:alphaModFix amt="56000"/>
          </a:blip>
          <a:srcRect/>
          <a:stretch/>
        </p:blipFill>
        <p:spPr>
          <a:xfrm>
            <a:off x="812800" y="1904802"/>
            <a:ext cx="16598900" cy="7645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18"/>
          <p:cNvPicPr preferRelativeResize="0"/>
          <p:nvPr/>
        </p:nvPicPr>
        <p:blipFill rotWithShape="1">
          <a:blip r:embed="rId5">
            <a:alphaModFix amt="50000"/>
          </a:blip>
          <a:srcRect/>
          <a:stretch/>
        </p:blipFill>
        <p:spPr>
          <a:xfrm rot="4740000">
            <a:off x="12162932" y="4035286"/>
            <a:ext cx="5039209" cy="6457929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18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18"/>
          <p:cNvSpPr txBox="1"/>
          <p:nvPr/>
        </p:nvSpPr>
        <p:spPr>
          <a:xfrm>
            <a:off x="1144483" y="5127288"/>
            <a:ext cx="158577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i="0" u="none" strike="noStrike" cap="none">
                <a:solidFill>
                  <a:srgbClr val="0000FF"/>
                </a:solidFill>
                <a:latin typeface="Anek Tamil Medium"/>
                <a:ea typeface="Anek Tamil Medium"/>
                <a:cs typeface="Anek Tamil Medium"/>
                <a:sym typeface="Anek Tamil Medium"/>
              </a:rPr>
              <a:t>UX·UI Wire</a:t>
            </a:r>
            <a:r>
              <a:rPr lang="en-US" sz="7200">
                <a:solidFill>
                  <a:srgbClr val="0000FF"/>
                </a:solidFill>
                <a:latin typeface="Anek Tamil Medium"/>
                <a:ea typeface="Anek Tamil Medium"/>
                <a:cs typeface="Anek Tamil Medium"/>
                <a:sym typeface="Anek Tamil Medium"/>
              </a:rPr>
              <a:t>f</a:t>
            </a:r>
            <a:r>
              <a:rPr lang="en-US" sz="7200" i="0" u="none" strike="noStrike" cap="none">
                <a:solidFill>
                  <a:srgbClr val="0000FF"/>
                </a:solidFill>
                <a:latin typeface="Anek Tamil Medium"/>
                <a:ea typeface="Anek Tamil Medium"/>
                <a:cs typeface="Anek Tamil Medium"/>
                <a:sym typeface="Anek Tamil Medium"/>
              </a:rPr>
              <a:t>rames and StoryBoard </a:t>
            </a:r>
            <a:endParaRPr sz="7200" i="0" u="none" strike="noStrike" cap="none">
              <a:solidFill>
                <a:srgbClr val="0000FF"/>
              </a:solidFill>
              <a:latin typeface="Anek Tamil Medium"/>
              <a:ea typeface="Anek Tamil Medium"/>
              <a:cs typeface="Anek Tamil Medium"/>
              <a:sym typeface="Anek Tamil Medium"/>
            </a:endParaRPr>
          </a:p>
        </p:txBody>
      </p:sp>
      <p:pic>
        <p:nvPicPr>
          <p:cNvPr id="505" name="Google Shape;505;p18"/>
          <p:cNvPicPr preferRelativeResize="0"/>
          <p:nvPr/>
        </p:nvPicPr>
        <p:blipFill rotWithShape="1">
          <a:blip r:embed="rId6">
            <a:alphaModFix amt="50000"/>
          </a:blip>
          <a:srcRect/>
          <a:stretch/>
        </p:blipFill>
        <p:spPr>
          <a:xfrm rot="-3600000">
            <a:off x="5206113" y="-109663"/>
            <a:ext cx="1517267" cy="3753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00" y="673100"/>
            <a:ext cx="7347601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19"/>
          <p:cNvPicPr preferRelativeResize="0"/>
          <p:nvPr/>
        </p:nvPicPr>
        <p:blipFill rotWithShape="1">
          <a:blip r:embed="rId4">
            <a:alphaModFix amt="50000"/>
          </a:blip>
          <a:srcRect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19"/>
          <p:cNvPicPr preferRelativeResize="0"/>
          <p:nvPr/>
        </p:nvPicPr>
        <p:blipFill rotWithShape="1">
          <a:blip r:embed="rId5">
            <a:alphaModFix amt="50000"/>
          </a:blip>
          <a:srcRect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19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4" name="Google Shape;514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04081" y="2992881"/>
            <a:ext cx="15132842" cy="665767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76200" dir="2700000" algn="ctr" rotWithShape="0">
              <a:schemeClr val="accent5">
                <a:alpha val="49803"/>
              </a:schemeClr>
            </a:outerShdw>
          </a:effectLst>
        </p:spPr>
      </p:pic>
      <p:sp>
        <p:nvSpPr>
          <p:cNvPr id="515" name="Google Shape;515;p19"/>
          <p:cNvSpPr txBox="1"/>
          <p:nvPr/>
        </p:nvSpPr>
        <p:spPr>
          <a:xfrm>
            <a:off x="5229024" y="681725"/>
            <a:ext cx="128298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UX·UI Wireframes</a:t>
            </a:r>
            <a:b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</a:b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and Story Board</a:t>
            </a:r>
            <a:endParaRPr sz="10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sp>
        <p:nvSpPr>
          <p:cNvPr id="516" name="Google Shape;516;p19"/>
          <p:cNvSpPr/>
          <p:nvPr/>
        </p:nvSpPr>
        <p:spPr>
          <a:xfrm>
            <a:off x="778450" y="2013250"/>
            <a:ext cx="4450500" cy="692700"/>
          </a:xfrm>
          <a:prstGeom prst="roundRect">
            <a:avLst>
              <a:gd name="adj" fmla="val 16667"/>
            </a:avLst>
          </a:prstGeom>
          <a:solidFill>
            <a:srgbClr val="4049F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4-1. Wireframes</a:t>
            </a:r>
            <a:r>
              <a:rPr lang="en-US" sz="4300">
                <a:solidFill>
                  <a:srgbClr val="4049F5"/>
                </a:solidFill>
                <a:latin typeface="Anek Tamil"/>
                <a:ea typeface="Anek Tamil"/>
                <a:cs typeface="Anek Tamil"/>
                <a:sym typeface="Anek Tamil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20"/>
          <p:cNvPicPr preferRelativeResize="0"/>
          <p:nvPr/>
        </p:nvPicPr>
        <p:blipFill rotWithShape="1">
          <a:blip r:embed="rId4">
            <a:alphaModFix amt="50000"/>
          </a:blip>
          <a:srcRect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20"/>
          <p:cNvPicPr preferRelativeResize="0"/>
          <p:nvPr/>
        </p:nvPicPr>
        <p:blipFill rotWithShape="1">
          <a:blip r:embed="rId5">
            <a:alphaModFix amt="50000"/>
          </a:blip>
          <a:srcRect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20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5" name="Google Shape;525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18964" y="3008498"/>
            <a:ext cx="15088194" cy="663941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  <a:effectLst>
            <a:outerShdw blurRad="76200" dist="76200" dir="2700000" algn="ctr" rotWithShape="0">
              <a:schemeClr val="accent5">
                <a:alpha val="49803"/>
              </a:schemeClr>
            </a:outerShdw>
          </a:effectLst>
        </p:spPr>
      </p:pic>
      <p:pic>
        <p:nvPicPr>
          <p:cNvPr id="526" name="Google Shape;52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00" y="673100"/>
            <a:ext cx="7347601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20"/>
          <p:cNvSpPr txBox="1"/>
          <p:nvPr/>
        </p:nvSpPr>
        <p:spPr>
          <a:xfrm>
            <a:off x="5229024" y="681725"/>
            <a:ext cx="128298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UX·UI Wireframes</a:t>
            </a:r>
            <a:b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</a:b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and Story Board</a:t>
            </a:r>
            <a:endParaRPr sz="10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sp>
        <p:nvSpPr>
          <p:cNvPr id="528" name="Google Shape;528;p20"/>
          <p:cNvSpPr/>
          <p:nvPr/>
        </p:nvSpPr>
        <p:spPr>
          <a:xfrm>
            <a:off x="778450" y="2013250"/>
            <a:ext cx="4450500" cy="692700"/>
          </a:xfrm>
          <a:prstGeom prst="roundRect">
            <a:avLst>
              <a:gd name="adj" fmla="val 16667"/>
            </a:avLst>
          </a:prstGeom>
          <a:solidFill>
            <a:srgbClr val="4049F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4-1. Wireframes</a:t>
            </a:r>
            <a:r>
              <a:rPr lang="en-US" sz="4300">
                <a:solidFill>
                  <a:srgbClr val="4049F5"/>
                </a:solidFill>
                <a:latin typeface="Anek Tamil"/>
                <a:ea typeface="Anek Tamil"/>
                <a:cs typeface="Anek Tamil"/>
                <a:sym typeface="Anek Tamil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21"/>
          <p:cNvPicPr preferRelativeResize="0"/>
          <p:nvPr/>
        </p:nvPicPr>
        <p:blipFill rotWithShape="1">
          <a:blip r:embed="rId4">
            <a:alphaModFix amt="50000"/>
          </a:blip>
          <a:srcRect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21"/>
          <p:cNvPicPr preferRelativeResize="0"/>
          <p:nvPr/>
        </p:nvPicPr>
        <p:blipFill rotWithShape="1">
          <a:blip r:embed="rId5">
            <a:alphaModFix amt="50000"/>
          </a:blip>
          <a:srcRect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1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7" name="Google Shape;537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96641" y="2996064"/>
            <a:ext cx="15125402" cy="703105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  <a:effectLst>
            <a:outerShdw blurRad="76200" dist="76200" dir="2700000" algn="ctr" rotWithShape="0">
              <a:schemeClr val="accent1">
                <a:alpha val="49803"/>
              </a:schemeClr>
            </a:outerShdw>
          </a:effectLst>
        </p:spPr>
      </p:pic>
      <p:pic>
        <p:nvPicPr>
          <p:cNvPr id="538" name="Google Shape;53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00" y="673100"/>
            <a:ext cx="7347601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21"/>
          <p:cNvSpPr txBox="1"/>
          <p:nvPr/>
        </p:nvSpPr>
        <p:spPr>
          <a:xfrm>
            <a:off x="5229024" y="681725"/>
            <a:ext cx="128298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UX·UI Wireframes</a:t>
            </a:r>
            <a:b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</a:b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and Story Board</a:t>
            </a:r>
            <a:endParaRPr sz="10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sp>
        <p:nvSpPr>
          <p:cNvPr id="540" name="Google Shape;540;p21"/>
          <p:cNvSpPr/>
          <p:nvPr/>
        </p:nvSpPr>
        <p:spPr>
          <a:xfrm>
            <a:off x="778450" y="2013250"/>
            <a:ext cx="4450500" cy="692700"/>
          </a:xfrm>
          <a:prstGeom prst="roundRect">
            <a:avLst>
              <a:gd name="adj" fmla="val 16667"/>
            </a:avLst>
          </a:prstGeom>
          <a:solidFill>
            <a:srgbClr val="4049F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4-1. Wireframes</a:t>
            </a:r>
            <a:r>
              <a:rPr lang="en-US" sz="4300">
                <a:solidFill>
                  <a:srgbClr val="4049F5"/>
                </a:solidFill>
                <a:latin typeface="Anek Tamil"/>
                <a:ea typeface="Anek Tamil"/>
                <a:cs typeface="Anek Tamil"/>
                <a:sym typeface="Anek Tamil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F397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g340ed8ec0b2_0_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00" y="673100"/>
            <a:ext cx="107412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340ed8ec0b2_0_1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3600000">
            <a:off x="16634625" y="152325"/>
            <a:ext cx="3365500" cy="61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340ed8ec0b2_0_10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240000">
            <a:off x="-1981200" y="5994400"/>
            <a:ext cx="3505200" cy="45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340ed8ec0b2_0_102"/>
          <p:cNvSpPr txBox="1"/>
          <p:nvPr/>
        </p:nvSpPr>
        <p:spPr>
          <a:xfrm>
            <a:off x="6794500" y="-88900"/>
            <a:ext cx="10757100" cy="3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INDEX</a:t>
            </a:r>
            <a:endParaRPr/>
          </a:p>
        </p:txBody>
      </p:sp>
      <p:sp>
        <p:nvSpPr>
          <p:cNvPr id="173" name="Google Shape;173;g340ed8ec0b2_0_102"/>
          <p:cNvSpPr txBox="1"/>
          <p:nvPr/>
        </p:nvSpPr>
        <p:spPr>
          <a:xfrm>
            <a:off x="774700" y="800100"/>
            <a:ext cx="2705100" cy="11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/>
          </a:p>
        </p:txBody>
      </p:sp>
      <p:grpSp>
        <p:nvGrpSpPr>
          <p:cNvPr id="174" name="Google Shape;174;g340ed8ec0b2_0_102"/>
          <p:cNvGrpSpPr/>
          <p:nvPr/>
        </p:nvGrpSpPr>
        <p:grpSpPr>
          <a:xfrm>
            <a:off x="4198843" y="3292441"/>
            <a:ext cx="17783713" cy="5170606"/>
            <a:chOff x="3278850" y="2379290"/>
            <a:chExt cx="17783713" cy="5170606"/>
          </a:xfrm>
        </p:grpSpPr>
        <p:sp>
          <p:nvSpPr>
            <p:cNvPr id="175" name="Google Shape;175;g340ed8ec0b2_0_102"/>
            <p:cNvSpPr txBox="1"/>
            <p:nvPr/>
          </p:nvSpPr>
          <p:spPr>
            <a:xfrm>
              <a:off x="4684063" y="2379290"/>
              <a:ext cx="16378500" cy="51706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500" i="0" u="none" strike="noStrike" cap="none" dirty="0">
                  <a:solidFill>
                    <a:srgbClr val="0000FF"/>
                  </a:solidFill>
                  <a:latin typeface="Anek Tamil Light"/>
                  <a:ea typeface="Anek Tamil Light"/>
                  <a:cs typeface="Anek Tamil Light"/>
                  <a:sym typeface="Anek Tamil Light"/>
                </a:rPr>
                <a:t>Introduction and Roles </a:t>
              </a:r>
              <a:endParaRPr sz="5500" i="0" u="none" strike="noStrike" cap="none" dirty="0">
                <a:solidFill>
                  <a:srgbClr val="0000FF"/>
                </a:solidFill>
                <a:latin typeface="Anek Tamil Light"/>
                <a:ea typeface="Anek Tamil Light"/>
                <a:cs typeface="Anek Tamil Light"/>
                <a:sym typeface="Anek Tamil Ligh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500" i="0" u="none" strike="noStrike" cap="none" dirty="0">
                  <a:solidFill>
                    <a:srgbClr val="0000FF"/>
                  </a:solidFill>
                  <a:latin typeface="Anek Tamil Light"/>
                  <a:ea typeface="Anek Tamil Light"/>
                  <a:cs typeface="Anek Tamil Light"/>
                  <a:sym typeface="Anek Tamil Light"/>
                </a:rPr>
                <a:t>Planning and Purpose</a:t>
              </a:r>
              <a:endParaRPr sz="5500" dirty="0">
                <a:solidFill>
                  <a:srgbClr val="0000FF"/>
                </a:solidFill>
                <a:latin typeface="Anek Tamil Light"/>
                <a:ea typeface="Anek Tamil Light"/>
                <a:cs typeface="Anek Tamil Light"/>
                <a:sym typeface="Anek Tamil Ligh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500" i="0" u="none" strike="noStrike" cap="none" dirty="0">
                  <a:solidFill>
                    <a:srgbClr val="0000FF"/>
                  </a:solidFill>
                  <a:latin typeface="Anek Tamil Light"/>
                  <a:ea typeface="Anek Tamil Light"/>
                  <a:cs typeface="Anek Tamil Light"/>
                  <a:sym typeface="Anek Tamil Light"/>
                </a:rPr>
                <a:t>Development Technical Stack</a:t>
              </a:r>
              <a:endParaRPr sz="5500" i="0" u="none" strike="noStrike" cap="none" dirty="0">
                <a:solidFill>
                  <a:srgbClr val="0000FF"/>
                </a:solidFill>
                <a:latin typeface="Anek Tamil Light"/>
                <a:ea typeface="Anek Tamil Light"/>
                <a:cs typeface="Anek Tamil Light"/>
                <a:sym typeface="Anek Tamil Ligh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500" i="0" u="none" strike="noStrike" cap="none" dirty="0">
                  <a:solidFill>
                    <a:srgbClr val="0000FF"/>
                  </a:solidFill>
                  <a:latin typeface="Anek Tamil Light"/>
                  <a:ea typeface="Anek Tamil Light"/>
                  <a:cs typeface="Anek Tamil Light"/>
                  <a:sym typeface="Anek Tamil Light"/>
                </a:rPr>
                <a:t>UX·UI Wire</a:t>
              </a:r>
              <a:r>
                <a:rPr lang="en-US" sz="5500" dirty="0">
                  <a:solidFill>
                    <a:srgbClr val="0000FF"/>
                  </a:solidFill>
                  <a:latin typeface="Anek Tamil Light"/>
                  <a:ea typeface="Anek Tamil Light"/>
                  <a:cs typeface="Anek Tamil Light"/>
                  <a:sym typeface="Anek Tamil Light"/>
                </a:rPr>
                <a:t>f</a:t>
              </a:r>
              <a:r>
                <a:rPr lang="en-US" sz="5500" i="0" u="none" strike="noStrike" cap="none" dirty="0">
                  <a:solidFill>
                    <a:srgbClr val="0000FF"/>
                  </a:solidFill>
                  <a:latin typeface="Anek Tamil Light"/>
                  <a:ea typeface="Anek Tamil Light"/>
                  <a:cs typeface="Anek Tamil Light"/>
                  <a:sym typeface="Anek Tamil Light"/>
                </a:rPr>
                <a:t>rames and Story</a:t>
              </a:r>
              <a:r>
                <a:rPr lang="en-US" sz="5500" dirty="0">
                  <a:solidFill>
                    <a:srgbClr val="0000FF"/>
                  </a:solidFill>
                  <a:latin typeface="Anek Tamil Light"/>
                  <a:ea typeface="Anek Tamil Light"/>
                  <a:cs typeface="Anek Tamil Light"/>
                  <a:sym typeface="Anek Tamil Light"/>
                </a:rPr>
                <a:t>b</a:t>
              </a:r>
              <a:r>
                <a:rPr lang="en-US" sz="5500" i="0" u="none" strike="noStrike" cap="none" dirty="0">
                  <a:solidFill>
                    <a:srgbClr val="0000FF"/>
                  </a:solidFill>
                  <a:latin typeface="Anek Tamil Light"/>
                  <a:ea typeface="Anek Tamil Light"/>
                  <a:cs typeface="Anek Tamil Light"/>
                  <a:sym typeface="Anek Tamil Light"/>
                </a:rPr>
                <a:t>oard</a:t>
              </a:r>
              <a:endParaRPr sz="5500" dirty="0">
                <a:solidFill>
                  <a:srgbClr val="0000FF"/>
                </a:solidFill>
                <a:latin typeface="Anek Tamil Light"/>
                <a:ea typeface="Anek Tamil Light"/>
                <a:cs typeface="Anek Tamil Light"/>
                <a:sym typeface="Anek Tamil Ligh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500" i="0" u="none" strike="noStrike" cap="none" dirty="0">
                  <a:solidFill>
                    <a:srgbClr val="0000FF"/>
                  </a:solidFill>
                  <a:latin typeface="Anek Tamil Light"/>
                  <a:ea typeface="Anek Tamil Light"/>
                  <a:cs typeface="Anek Tamil Light"/>
                  <a:sym typeface="Anek Tamil Light"/>
                </a:rPr>
                <a:t>Relational Data Modeling</a:t>
              </a:r>
              <a:endParaRPr sz="5500" dirty="0">
                <a:solidFill>
                  <a:srgbClr val="0000FF"/>
                </a:solidFill>
                <a:latin typeface="Anek Tamil Light"/>
                <a:ea typeface="Anek Tamil Light"/>
                <a:cs typeface="Anek Tamil Light"/>
                <a:sym typeface="Anek Tamil Ligh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500" i="0" u="none" strike="noStrike" cap="none" dirty="0">
                  <a:solidFill>
                    <a:srgbClr val="0000FF"/>
                  </a:solidFill>
                  <a:latin typeface="Anek Tamil Light"/>
                  <a:ea typeface="Anek Tamil Light"/>
                  <a:cs typeface="Anek Tamil Light"/>
                  <a:sym typeface="Anek Tamil Light"/>
                </a:rPr>
                <a:t>Core Sources</a:t>
              </a:r>
              <a:endParaRPr sz="5500" i="0" u="none" strike="noStrike" cap="none" dirty="0">
                <a:solidFill>
                  <a:srgbClr val="0000FF"/>
                </a:solidFill>
                <a:latin typeface="Anek Tamil Light"/>
                <a:ea typeface="Anek Tamil Light"/>
                <a:cs typeface="Anek Tamil Light"/>
                <a:sym typeface="Anek Tamil Light"/>
              </a:endParaRPr>
            </a:p>
          </p:txBody>
        </p:sp>
        <p:sp>
          <p:nvSpPr>
            <p:cNvPr id="176" name="Google Shape;176;g340ed8ec0b2_0_102"/>
            <p:cNvSpPr/>
            <p:nvPr/>
          </p:nvSpPr>
          <p:spPr>
            <a:xfrm>
              <a:off x="3278850" y="2624425"/>
              <a:ext cx="1176600" cy="448200"/>
            </a:xfrm>
            <a:prstGeom prst="ellipse">
              <a:avLst/>
            </a:prstGeom>
            <a:solidFill>
              <a:srgbClr val="404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 b="1">
                  <a:solidFill>
                    <a:srgbClr val="08F397"/>
                  </a:solidFill>
                  <a:latin typeface="Anek Tamil"/>
                  <a:ea typeface="Anek Tamil"/>
                  <a:cs typeface="Anek Tamil"/>
                  <a:sym typeface="Anek Tamil"/>
                </a:rPr>
                <a:t>1</a:t>
              </a:r>
              <a:endParaRPr sz="2900" b="1">
                <a:solidFill>
                  <a:srgbClr val="08F397"/>
                </a:solidFill>
                <a:latin typeface="Anek Tamil"/>
                <a:ea typeface="Anek Tamil"/>
                <a:cs typeface="Anek Tamil"/>
                <a:sym typeface="Anek Tamil"/>
              </a:endParaRPr>
            </a:p>
          </p:txBody>
        </p:sp>
        <p:sp>
          <p:nvSpPr>
            <p:cNvPr id="177" name="Google Shape;177;g340ed8ec0b2_0_102"/>
            <p:cNvSpPr/>
            <p:nvPr/>
          </p:nvSpPr>
          <p:spPr>
            <a:xfrm>
              <a:off x="3278850" y="3462300"/>
              <a:ext cx="1176600" cy="448200"/>
            </a:xfrm>
            <a:prstGeom prst="ellipse">
              <a:avLst/>
            </a:prstGeom>
            <a:solidFill>
              <a:srgbClr val="404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 b="1">
                  <a:solidFill>
                    <a:srgbClr val="08F397"/>
                  </a:solidFill>
                  <a:latin typeface="Anek Tamil"/>
                  <a:ea typeface="Anek Tamil"/>
                  <a:cs typeface="Anek Tamil"/>
                  <a:sym typeface="Anek Tamil"/>
                </a:rPr>
                <a:t>2</a:t>
              </a:r>
              <a:endParaRPr sz="2900" b="1">
                <a:solidFill>
                  <a:srgbClr val="08F397"/>
                </a:solidFill>
                <a:latin typeface="Anek Tamil"/>
                <a:ea typeface="Anek Tamil"/>
                <a:cs typeface="Anek Tamil"/>
                <a:sym typeface="Anek Tamil"/>
              </a:endParaRPr>
            </a:p>
          </p:txBody>
        </p:sp>
        <p:sp>
          <p:nvSpPr>
            <p:cNvPr id="178" name="Google Shape;178;g340ed8ec0b2_0_102"/>
            <p:cNvSpPr/>
            <p:nvPr/>
          </p:nvSpPr>
          <p:spPr>
            <a:xfrm>
              <a:off x="3278850" y="4300175"/>
              <a:ext cx="1176600" cy="448200"/>
            </a:xfrm>
            <a:prstGeom prst="ellipse">
              <a:avLst/>
            </a:prstGeom>
            <a:solidFill>
              <a:srgbClr val="404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 b="1">
                  <a:solidFill>
                    <a:srgbClr val="08F397"/>
                  </a:solidFill>
                  <a:latin typeface="Anek Tamil"/>
                  <a:ea typeface="Anek Tamil"/>
                  <a:cs typeface="Anek Tamil"/>
                  <a:sym typeface="Anek Tamil"/>
                </a:rPr>
                <a:t>3</a:t>
              </a:r>
              <a:endParaRPr sz="2900" b="1">
                <a:solidFill>
                  <a:srgbClr val="08F397"/>
                </a:solidFill>
                <a:latin typeface="Anek Tamil"/>
                <a:ea typeface="Anek Tamil"/>
                <a:cs typeface="Anek Tamil"/>
                <a:sym typeface="Anek Tamil"/>
              </a:endParaRPr>
            </a:p>
          </p:txBody>
        </p:sp>
        <p:sp>
          <p:nvSpPr>
            <p:cNvPr id="179" name="Google Shape;179;g340ed8ec0b2_0_102"/>
            <p:cNvSpPr/>
            <p:nvPr/>
          </p:nvSpPr>
          <p:spPr>
            <a:xfrm>
              <a:off x="3278850" y="5138050"/>
              <a:ext cx="1176600" cy="448200"/>
            </a:xfrm>
            <a:prstGeom prst="ellipse">
              <a:avLst/>
            </a:prstGeom>
            <a:solidFill>
              <a:srgbClr val="404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 b="1">
                  <a:solidFill>
                    <a:srgbClr val="08F397"/>
                  </a:solidFill>
                  <a:latin typeface="Anek Tamil"/>
                  <a:ea typeface="Anek Tamil"/>
                  <a:cs typeface="Anek Tamil"/>
                  <a:sym typeface="Anek Tamil"/>
                </a:rPr>
                <a:t>4</a:t>
              </a:r>
              <a:endParaRPr sz="2900" b="1">
                <a:solidFill>
                  <a:srgbClr val="08F397"/>
                </a:solidFill>
                <a:latin typeface="Anek Tamil"/>
                <a:ea typeface="Anek Tamil"/>
                <a:cs typeface="Anek Tamil"/>
                <a:sym typeface="Anek Tamil"/>
              </a:endParaRPr>
            </a:p>
          </p:txBody>
        </p:sp>
        <p:sp>
          <p:nvSpPr>
            <p:cNvPr id="180" name="Google Shape;180;g340ed8ec0b2_0_102"/>
            <p:cNvSpPr/>
            <p:nvPr/>
          </p:nvSpPr>
          <p:spPr>
            <a:xfrm>
              <a:off x="3278850" y="5975925"/>
              <a:ext cx="1176600" cy="448200"/>
            </a:xfrm>
            <a:prstGeom prst="ellipse">
              <a:avLst/>
            </a:prstGeom>
            <a:solidFill>
              <a:srgbClr val="404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 b="1">
                  <a:solidFill>
                    <a:srgbClr val="08F397"/>
                  </a:solidFill>
                  <a:latin typeface="Anek Tamil"/>
                  <a:ea typeface="Anek Tamil"/>
                  <a:cs typeface="Anek Tamil"/>
                  <a:sym typeface="Anek Tamil"/>
                </a:rPr>
                <a:t>5</a:t>
              </a:r>
              <a:endParaRPr sz="2900" b="1">
                <a:solidFill>
                  <a:srgbClr val="08F397"/>
                </a:solidFill>
                <a:latin typeface="Anek Tamil"/>
                <a:ea typeface="Anek Tamil"/>
                <a:cs typeface="Anek Tamil"/>
                <a:sym typeface="Anek Tamil"/>
              </a:endParaRPr>
            </a:p>
          </p:txBody>
        </p:sp>
        <p:sp>
          <p:nvSpPr>
            <p:cNvPr id="181" name="Google Shape;181;g340ed8ec0b2_0_102"/>
            <p:cNvSpPr/>
            <p:nvPr/>
          </p:nvSpPr>
          <p:spPr>
            <a:xfrm>
              <a:off x="3278850" y="6813800"/>
              <a:ext cx="1176600" cy="448200"/>
            </a:xfrm>
            <a:prstGeom prst="ellipse">
              <a:avLst/>
            </a:prstGeom>
            <a:solidFill>
              <a:srgbClr val="404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 b="1">
                  <a:solidFill>
                    <a:srgbClr val="08F397"/>
                  </a:solidFill>
                  <a:latin typeface="Anek Tamil"/>
                  <a:ea typeface="Anek Tamil"/>
                  <a:cs typeface="Anek Tamil"/>
                  <a:sym typeface="Anek Tamil"/>
                </a:rPr>
                <a:t>6</a:t>
              </a:r>
              <a:endParaRPr sz="2900" b="1">
                <a:solidFill>
                  <a:srgbClr val="08F397"/>
                </a:solidFill>
                <a:latin typeface="Anek Tamil"/>
                <a:ea typeface="Anek Tamil"/>
                <a:cs typeface="Anek Tamil"/>
                <a:sym typeface="Anek Tami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22"/>
          <p:cNvPicPr preferRelativeResize="0"/>
          <p:nvPr/>
        </p:nvPicPr>
        <p:blipFill rotWithShape="1">
          <a:blip r:embed="rId4">
            <a:alphaModFix amt="50000"/>
          </a:blip>
          <a:srcRect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22"/>
          <p:cNvPicPr preferRelativeResize="0"/>
          <p:nvPr/>
        </p:nvPicPr>
        <p:blipFill rotWithShape="1">
          <a:blip r:embed="rId5">
            <a:alphaModFix amt="50000"/>
          </a:blip>
          <a:srcRect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22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9" name="Google Shape;549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74314" y="3027896"/>
            <a:ext cx="15170051" cy="699656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  <a:effectLst>
            <a:outerShdw blurRad="76200" dist="76200" dir="2700000" algn="ctr" rotWithShape="0">
              <a:schemeClr val="accent5">
                <a:alpha val="49803"/>
              </a:schemeClr>
            </a:outerShdw>
          </a:effectLst>
        </p:spPr>
      </p:pic>
      <p:pic>
        <p:nvPicPr>
          <p:cNvPr id="550" name="Google Shape;55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00" y="673100"/>
            <a:ext cx="7347601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22"/>
          <p:cNvSpPr txBox="1"/>
          <p:nvPr/>
        </p:nvSpPr>
        <p:spPr>
          <a:xfrm>
            <a:off x="5229024" y="681725"/>
            <a:ext cx="128298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UX·UI Wireframes</a:t>
            </a:r>
            <a:b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</a:b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and Story Board</a:t>
            </a:r>
            <a:endParaRPr sz="10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sp>
        <p:nvSpPr>
          <p:cNvPr id="552" name="Google Shape;552;p22"/>
          <p:cNvSpPr/>
          <p:nvPr/>
        </p:nvSpPr>
        <p:spPr>
          <a:xfrm>
            <a:off x="778450" y="2013250"/>
            <a:ext cx="4450500" cy="692700"/>
          </a:xfrm>
          <a:prstGeom prst="roundRect">
            <a:avLst>
              <a:gd name="adj" fmla="val 16667"/>
            </a:avLst>
          </a:prstGeom>
          <a:solidFill>
            <a:srgbClr val="4049F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4-1. Wireframes</a:t>
            </a:r>
            <a:r>
              <a:rPr lang="en-US" sz="4300">
                <a:solidFill>
                  <a:srgbClr val="4049F5"/>
                </a:solidFill>
                <a:latin typeface="Anek Tamil"/>
                <a:ea typeface="Anek Tamil"/>
                <a:cs typeface="Anek Tamil"/>
                <a:sym typeface="Anek Tamil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23"/>
          <p:cNvPicPr preferRelativeResize="0"/>
          <p:nvPr/>
        </p:nvPicPr>
        <p:blipFill rotWithShape="1">
          <a:blip r:embed="rId4">
            <a:alphaModFix amt="50000"/>
          </a:blip>
          <a:srcRect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23"/>
          <p:cNvPicPr preferRelativeResize="0"/>
          <p:nvPr/>
        </p:nvPicPr>
        <p:blipFill rotWithShape="1">
          <a:blip r:embed="rId5">
            <a:alphaModFix amt="50000"/>
          </a:blip>
          <a:srcRect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23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1" name="Google Shape;561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81759" y="2989325"/>
            <a:ext cx="15162605" cy="707556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  <a:effectLst>
            <a:outerShdw blurRad="76200" dist="76200" dir="2700000" algn="ctr" rotWithShape="0">
              <a:schemeClr val="accent5">
                <a:alpha val="49803"/>
              </a:schemeClr>
            </a:outerShdw>
          </a:effectLst>
        </p:spPr>
      </p:pic>
      <p:sp>
        <p:nvSpPr>
          <p:cNvPr id="562" name="Google Shape;562;p23"/>
          <p:cNvSpPr/>
          <p:nvPr/>
        </p:nvSpPr>
        <p:spPr>
          <a:xfrm>
            <a:off x="778450" y="2013250"/>
            <a:ext cx="4450500" cy="692700"/>
          </a:xfrm>
          <a:prstGeom prst="roundRect">
            <a:avLst>
              <a:gd name="adj" fmla="val 16667"/>
            </a:avLst>
          </a:prstGeom>
          <a:solidFill>
            <a:srgbClr val="4049F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4-1. Wireframes</a:t>
            </a:r>
            <a:r>
              <a:rPr lang="en-US" sz="4300">
                <a:solidFill>
                  <a:srgbClr val="4049F5"/>
                </a:solidFill>
                <a:latin typeface="Anek Tamil"/>
                <a:ea typeface="Anek Tamil"/>
                <a:cs typeface="Anek Tamil"/>
                <a:sym typeface="Anek Tamil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24"/>
          <p:cNvPicPr preferRelativeResize="0"/>
          <p:nvPr/>
        </p:nvPicPr>
        <p:blipFill rotWithShape="1">
          <a:blip r:embed="rId4">
            <a:alphaModFix amt="50000"/>
          </a:blip>
          <a:srcRect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24"/>
          <p:cNvPicPr preferRelativeResize="0"/>
          <p:nvPr/>
        </p:nvPicPr>
        <p:blipFill rotWithShape="1">
          <a:blip r:embed="rId5">
            <a:alphaModFix amt="50000"/>
          </a:blip>
          <a:srcRect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24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1" name="Google Shape;571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22226" y="3008849"/>
            <a:ext cx="15214698" cy="707322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  <a:effectLst>
            <a:outerShdw blurRad="76200" dist="76200" dir="2700000" algn="ctr" rotWithShape="0">
              <a:schemeClr val="accent5">
                <a:alpha val="49803"/>
              </a:schemeClr>
            </a:outerShdw>
          </a:effectLst>
        </p:spPr>
      </p:pic>
      <p:sp>
        <p:nvSpPr>
          <p:cNvPr id="572" name="Google Shape;572;p24"/>
          <p:cNvSpPr/>
          <p:nvPr/>
        </p:nvSpPr>
        <p:spPr>
          <a:xfrm>
            <a:off x="778450" y="2013250"/>
            <a:ext cx="4450500" cy="692700"/>
          </a:xfrm>
          <a:prstGeom prst="roundRect">
            <a:avLst>
              <a:gd name="adj" fmla="val 16667"/>
            </a:avLst>
          </a:prstGeom>
          <a:solidFill>
            <a:srgbClr val="4049F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4-1. Wireframes</a:t>
            </a:r>
            <a:r>
              <a:rPr lang="en-US" sz="4300">
                <a:solidFill>
                  <a:srgbClr val="4049F5"/>
                </a:solidFill>
                <a:latin typeface="Anek Tamil"/>
                <a:ea typeface="Anek Tamil"/>
                <a:cs typeface="Anek Tamil"/>
                <a:sym typeface="Anek Tamil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3" name="Google Shape;57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00" y="673100"/>
            <a:ext cx="7347601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24"/>
          <p:cNvSpPr txBox="1"/>
          <p:nvPr/>
        </p:nvSpPr>
        <p:spPr>
          <a:xfrm>
            <a:off x="5229024" y="681725"/>
            <a:ext cx="128298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UX·UI Wireframes</a:t>
            </a:r>
            <a:b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</a:b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and Story Board</a:t>
            </a:r>
            <a:endParaRPr sz="10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25"/>
          <p:cNvPicPr preferRelativeResize="0"/>
          <p:nvPr/>
        </p:nvPicPr>
        <p:blipFill rotWithShape="1">
          <a:blip r:embed="rId4">
            <a:alphaModFix amt="50000"/>
          </a:blip>
          <a:srcRect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25"/>
          <p:cNvPicPr preferRelativeResize="0"/>
          <p:nvPr/>
        </p:nvPicPr>
        <p:blipFill rotWithShape="1">
          <a:blip r:embed="rId5">
            <a:alphaModFix amt="50000"/>
          </a:blip>
          <a:srcRect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25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3" name="Google Shape;583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89200" y="2982964"/>
            <a:ext cx="15162608" cy="711904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  <a:effectLst>
            <a:outerShdw blurRad="76200" dist="76200" dir="2700000" algn="ctr" rotWithShape="0">
              <a:schemeClr val="accent5">
                <a:alpha val="49803"/>
              </a:schemeClr>
            </a:outerShdw>
          </a:effectLst>
        </p:spPr>
      </p:pic>
      <p:pic>
        <p:nvPicPr>
          <p:cNvPr id="584" name="Google Shape;58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00" y="673100"/>
            <a:ext cx="7347601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25"/>
          <p:cNvSpPr txBox="1"/>
          <p:nvPr/>
        </p:nvSpPr>
        <p:spPr>
          <a:xfrm>
            <a:off x="5229024" y="681725"/>
            <a:ext cx="128298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UX·UI Wireframes</a:t>
            </a:r>
            <a:b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</a:b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and Story Board</a:t>
            </a:r>
            <a:endParaRPr sz="10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sp>
        <p:nvSpPr>
          <p:cNvPr id="586" name="Google Shape;586;p25"/>
          <p:cNvSpPr/>
          <p:nvPr/>
        </p:nvSpPr>
        <p:spPr>
          <a:xfrm>
            <a:off x="778450" y="2013250"/>
            <a:ext cx="4450500" cy="692700"/>
          </a:xfrm>
          <a:prstGeom prst="roundRect">
            <a:avLst>
              <a:gd name="adj" fmla="val 16667"/>
            </a:avLst>
          </a:prstGeom>
          <a:solidFill>
            <a:srgbClr val="4049F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4-1. Wireframes</a:t>
            </a:r>
            <a:r>
              <a:rPr lang="en-US" sz="4300">
                <a:solidFill>
                  <a:srgbClr val="4049F5"/>
                </a:solidFill>
                <a:latin typeface="Anek Tamil"/>
                <a:ea typeface="Anek Tamil"/>
                <a:cs typeface="Anek Tamil"/>
                <a:sym typeface="Anek Tamil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26"/>
          <p:cNvPicPr preferRelativeResize="0"/>
          <p:nvPr/>
        </p:nvPicPr>
        <p:blipFill rotWithShape="1">
          <a:blip r:embed="rId4">
            <a:alphaModFix amt="50000"/>
          </a:blip>
          <a:srcRect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26"/>
          <p:cNvPicPr preferRelativeResize="0"/>
          <p:nvPr/>
        </p:nvPicPr>
        <p:blipFill rotWithShape="1">
          <a:blip r:embed="rId5">
            <a:alphaModFix amt="50000"/>
          </a:blip>
          <a:srcRect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26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5" name="Google Shape;595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41103" y="2999814"/>
            <a:ext cx="15139742" cy="704813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  <a:effectLst>
            <a:outerShdw blurRad="76200" dist="76200" dir="2700000" algn="ctr" rotWithShape="0">
              <a:schemeClr val="accent5">
                <a:alpha val="49803"/>
              </a:schemeClr>
            </a:outerShdw>
          </a:effectLst>
        </p:spPr>
      </p:pic>
      <p:pic>
        <p:nvPicPr>
          <p:cNvPr id="596" name="Google Shape;59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00" y="673100"/>
            <a:ext cx="7347601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26"/>
          <p:cNvSpPr txBox="1"/>
          <p:nvPr/>
        </p:nvSpPr>
        <p:spPr>
          <a:xfrm>
            <a:off x="5229024" y="681725"/>
            <a:ext cx="128298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UX·UI Wireframes</a:t>
            </a:r>
            <a:b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</a:b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and Story Board</a:t>
            </a:r>
            <a:endParaRPr sz="10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sp>
        <p:nvSpPr>
          <p:cNvPr id="598" name="Google Shape;598;p26"/>
          <p:cNvSpPr/>
          <p:nvPr/>
        </p:nvSpPr>
        <p:spPr>
          <a:xfrm>
            <a:off x="778450" y="2013250"/>
            <a:ext cx="4450500" cy="692700"/>
          </a:xfrm>
          <a:prstGeom prst="roundRect">
            <a:avLst>
              <a:gd name="adj" fmla="val 16667"/>
            </a:avLst>
          </a:prstGeom>
          <a:solidFill>
            <a:srgbClr val="4049F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4-2. Storyboard</a:t>
            </a:r>
            <a:r>
              <a:rPr lang="en-US" sz="4300">
                <a:solidFill>
                  <a:srgbClr val="4049F5"/>
                </a:solidFill>
                <a:latin typeface="Anek Tamil"/>
                <a:ea typeface="Anek Tamil"/>
                <a:cs typeface="Anek Tamil"/>
                <a:sym typeface="Anek Tamil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27"/>
          <p:cNvPicPr preferRelativeResize="0"/>
          <p:nvPr/>
        </p:nvPicPr>
        <p:blipFill rotWithShape="1">
          <a:blip r:embed="rId4">
            <a:alphaModFix amt="50000"/>
          </a:blip>
          <a:srcRect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27"/>
          <p:cNvPicPr preferRelativeResize="0"/>
          <p:nvPr/>
        </p:nvPicPr>
        <p:blipFill rotWithShape="1">
          <a:blip r:embed="rId5">
            <a:alphaModFix amt="50000"/>
          </a:blip>
          <a:srcRect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27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7" name="Google Shape;607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38712" y="2991760"/>
            <a:ext cx="15151964" cy="705680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  <a:effectLst>
            <a:outerShdw blurRad="76200" dist="76200" dir="2700000" algn="ctr" rotWithShape="0">
              <a:schemeClr val="accent5">
                <a:alpha val="49803"/>
              </a:schemeClr>
            </a:outerShdw>
          </a:effectLst>
        </p:spPr>
      </p:pic>
      <p:pic>
        <p:nvPicPr>
          <p:cNvPr id="608" name="Google Shape;60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00" y="673100"/>
            <a:ext cx="7347601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27"/>
          <p:cNvSpPr txBox="1"/>
          <p:nvPr/>
        </p:nvSpPr>
        <p:spPr>
          <a:xfrm>
            <a:off x="5229024" y="681725"/>
            <a:ext cx="128298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UX·UI Wireframes</a:t>
            </a:r>
            <a:b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</a:b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and Story Board</a:t>
            </a:r>
            <a:endParaRPr sz="10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sp>
        <p:nvSpPr>
          <p:cNvPr id="610" name="Google Shape;610;p27"/>
          <p:cNvSpPr/>
          <p:nvPr/>
        </p:nvSpPr>
        <p:spPr>
          <a:xfrm>
            <a:off x="778450" y="2013250"/>
            <a:ext cx="4450500" cy="692700"/>
          </a:xfrm>
          <a:prstGeom prst="roundRect">
            <a:avLst>
              <a:gd name="adj" fmla="val 16667"/>
            </a:avLst>
          </a:prstGeom>
          <a:solidFill>
            <a:srgbClr val="4049F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4-2. Storyboard</a:t>
            </a:r>
            <a:r>
              <a:rPr lang="en-US" sz="4300">
                <a:solidFill>
                  <a:srgbClr val="4049F5"/>
                </a:solidFill>
                <a:latin typeface="Anek Tamil"/>
                <a:ea typeface="Anek Tamil"/>
                <a:cs typeface="Anek Tamil"/>
                <a:sym typeface="Anek Tamil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28"/>
          <p:cNvPicPr preferRelativeResize="0"/>
          <p:nvPr/>
        </p:nvPicPr>
        <p:blipFill rotWithShape="1">
          <a:blip r:embed="rId4">
            <a:alphaModFix amt="50000"/>
          </a:blip>
          <a:srcRect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28"/>
          <p:cNvPicPr preferRelativeResize="0"/>
          <p:nvPr/>
        </p:nvPicPr>
        <p:blipFill rotWithShape="1">
          <a:blip r:embed="rId5">
            <a:alphaModFix amt="50000"/>
          </a:blip>
          <a:srcRect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28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9" name="Google Shape;619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17983" y="2997370"/>
            <a:ext cx="15141329" cy="707534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  <a:effectLst>
            <a:outerShdw blurRad="76200" dist="76200" dir="2700000" algn="ctr" rotWithShape="0">
              <a:schemeClr val="accent5">
                <a:alpha val="49803"/>
              </a:schemeClr>
            </a:outerShdw>
          </a:effectLst>
        </p:spPr>
      </p:pic>
      <p:pic>
        <p:nvPicPr>
          <p:cNvPr id="620" name="Google Shape;62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00" y="673100"/>
            <a:ext cx="7347601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28"/>
          <p:cNvSpPr txBox="1"/>
          <p:nvPr/>
        </p:nvSpPr>
        <p:spPr>
          <a:xfrm>
            <a:off x="5229024" y="681725"/>
            <a:ext cx="128298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UX·UI Wireframes</a:t>
            </a:r>
            <a:b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</a:b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and Story Board</a:t>
            </a:r>
            <a:endParaRPr sz="10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sp>
        <p:nvSpPr>
          <p:cNvPr id="622" name="Google Shape;622;p28"/>
          <p:cNvSpPr/>
          <p:nvPr/>
        </p:nvSpPr>
        <p:spPr>
          <a:xfrm>
            <a:off x="778450" y="2013250"/>
            <a:ext cx="4450500" cy="692700"/>
          </a:xfrm>
          <a:prstGeom prst="roundRect">
            <a:avLst>
              <a:gd name="adj" fmla="val 16667"/>
            </a:avLst>
          </a:prstGeom>
          <a:solidFill>
            <a:srgbClr val="4049F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4-2. Storyboard</a:t>
            </a:r>
            <a:r>
              <a:rPr lang="en-US" sz="4300">
                <a:solidFill>
                  <a:srgbClr val="4049F5"/>
                </a:solidFill>
                <a:latin typeface="Anek Tamil"/>
                <a:ea typeface="Anek Tamil"/>
                <a:cs typeface="Anek Tamil"/>
                <a:sym typeface="Anek Tamil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29"/>
          <p:cNvPicPr preferRelativeResize="0"/>
          <p:nvPr/>
        </p:nvPicPr>
        <p:blipFill rotWithShape="1">
          <a:blip r:embed="rId4">
            <a:alphaModFix amt="50000"/>
          </a:blip>
          <a:srcRect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29"/>
          <p:cNvPicPr preferRelativeResize="0"/>
          <p:nvPr/>
        </p:nvPicPr>
        <p:blipFill rotWithShape="1">
          <a:blip r:embed="rId5">
            <a:alphaModFix amt="50000"/>
          </a:blip>
          <a:srcRect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29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1" name="Google Shape;631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10236" y="2996472"/>
            <a:ext cx="15141940" cy="70696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  <a:effectLst>
            <a:outerShdw blurRad="76200" dist="76200" dir="2700000" algn="ctr" rotWithShape="0">
              <a:schemeClr val="accent5">
                <a:alpha val="49803"/>
              </a:schemeClr>
            </a:outerShdw>
          </a:effectLst>
        </p:spPr>
      </p:pic>
      <p:pic>
        <p:nvPicPr>
          <p:cNvPr id="632" name="Google Shape;63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00" y="673100"/>
            <a:ext cx="7347601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29"/>
          <p:cNvSpPr txBox="1"/>
          <p:nvPr/>
        </p:nvSpPr>
        <p:spPr>
          <a:xfrm>
            <a:off x="5229024" y="681725"/>
            <a:ext cx="128298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UX·UI Wireframes</a:t>
            </a:r>
            <a:b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</a:b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and Story Board</a:t>
            </a:r>
            <a:endParaRPr sz="10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sp>
        <p:nvSpPr>
          <p:cNvPr id="634" name="Google Shape;634;p29"/>
          <p:cNvSpPr/>
          <p:nvPr/>
        </p:nvSpPr>
        <p:spPr>
          <a:xfrm>
            <a:off x="778450" y="2013250"/>
            <a:ext cx="4450500" cy="692700"/>
          </a:xfrm>
          <a:prstGeom prst="roundRect">
            <a:avLst>
              <a:gd name="adj" fmla="val 16667"/>
            </a:avLst>
          </a:prstGeom>
          <a:solidFill>
            <a:srgbClr val="4049F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4-2. Storyboard</a:t>
            </a:r>
            <a:r>
              <a:rPr lang="en-US" sz="4300">
                <a:solidFill>
                  <a:srgbClr val="4049F5"/>
                </a:solidFill>
                <a:latin typeface="Anek Tamil"/>
                <a:ea typeface="Anek Tamil"/>
                <a:cs typeface="Anek Tamil"/>
                <a:sym typeface="Anek Tamil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Google Shape;63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0"/>
          <p:cNvPicPr preferRelativeResize="0"/>
          <p:nvPr/>
        </p:nvPicPr>
        <p:blipFill rotWithShape="1">
          <a:blip r:embed="rId4">
            <a:alphaModFix amt="50000"/>
          </a:blip>
          <a:srcRect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0"/>
          <p:cNvPicPr preferRelativeResize="0"/>
          <p:nvPr/>
        </p:nvPicPr>
        <p:blipFill rotWithShape="1">
          <a:blip r:embed="rId5">
            <a:alphaModFix amt="50000"/>
          </a:blip>
          <a:srcRect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30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3" name="Google Shape;643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92464" y="2931618"/>
            <a:ext cx="15147728" cy="713988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  <a:effectLst>
            <a:outerShdw blurRad="76200" dist="76200" dir="2700000" algn="ctr" rotWithShape="0">
              <a:schemeClr val="accent5">
                <a:alpha val="49803"/>
              </a:schemeClr>
            </a:outerShdw>
          </a:effectLst>
        </p:spPr>
      </p:pic>
      <p:pic>
        <p:nvPicPr>
          <p:cNvPr id="644" name="Google Shape;64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00" y="673100"/>
            <a:ext cx="7347601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30"/>
          <p:cNvSpPr txBox="1"/>
          <p:nvPr/>
        </p:nvSpPr>
        <p:spPr>
          <a:xfrm>
            <a:off x="5229024" y="681725"/>
            <a:ext cx="128298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UX·UI Wireframes</a:t>
            </a:r>
            <a:b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</a:b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and Story Board</a:t>
            </a:r>
            <a:endParaRPr sz="10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sp>
        <p:nvSpPr>
          <p:cNvPr id="646" name="Google Shape;646;p30"/>
          <p:cNvSpPr/>
          <p:nvPr/>
        </p:nvSpPr>
        <p:spPr>
          <a:xfrm>
            <a:off x="778450" y="2013250"/>
            <a:ext cx="4450500" cy="692700"/>
          </a:xfrm>
          <a:prstGeom prst="roundRect">
            <a:avLst>
              <a:gd name="adj" fmla="val 16667"/>
            </a:avLst>
          </a:prstGeom>
          <a:solidFill>
            <a:srgbClr val="4049F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4-2. Storyboard</a:t>
            </a:r>
            <a:r>
              <a:rPr lang="en-US" sz="4300">
                <a:solidFill>
                  <a:srgbClr val="4049F5"/>
                </a:solidFill>
                <a:latin typeface="Anek Tamil"/>
                <a:ea typeface="Anek Tamil"/>
                <a:cs typeface="Anek Tamil"/>
                <a:sym typeface="Anek Tamil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Google Shape;65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1"/>
          <p:cNvPicPr preferRelativeResize="0"/>
          <p:nvPr/>
        </p:nvPicPr>
        <p:blipFill rotWithShape="1">
          <a:blip r:embed="rId4">
            <a:alphaModFix amt="50000"/>
          </a:blip>
          <a:srcRect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1"/>
          <p:cNvPicPr preferRelativeResize="0"/>
          <p:nvPr/>
        </p:nvPicPr>
        <p:blipFill rotWithShape="1">
          <a:blip r:embed="rId5">
            <a:alphaModFix amt="50000"/>
          </a:blip>
          <a:srcRect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31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5" name="Google Shape;655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92460" y="2911882"/>
            <a:ext cx="15222140" cy="711832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  <a:effectLst>
            <a:outerShdw blurRad="76200" dist="76200" dir="2700000" algn="ctr" rotWithShape="0">
              <a:schemeClr val="accent5">
                <a:alpha val="49803"/>
              </a:schemeClr>
            </a:outerShdw>
          </a:effectLst>
        </p:spPr>
      </p:pic>
      <p:pic>
        <p:nvPicPr>
          <p:cNvPr id="656" name="Google Shape;65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00" y="673100"/>
            <a:ext cx="7347601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31"/>
          <p:cNvSpPr txBox="1"/>
          <p:nvPr/>
        </p:nvSpPr>
        <p:spPr>
          <a:xfrm>
            <a:off x="5229024" y="681725"/>
            <a:ext cx="128298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UX·UI Wireframes</a:t>
            </a:r>
            <a:b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</a:b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and Story Board</a:t>
            </a:r>
            <a:endParaRPr sz="10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sp>
        <p:nvSpPr>
          <p:cNvPr id="658" name="Google Shape;658;p31"/>
          <p:cNvSpPr/>
          <p:nvPr/>
        </p:nvSpPr>
        <p:spPr>
          <a:xfrm>
            <a:off x="778450" y="2013250"/>
            <a:ext cx="4450500" cy="692700"/>
          </a:xfrm>
          <a:prstGeom prst="roundRect">
            <a:avLst>
              <a:gd name="adj" fmla="val 16667"/>
            </a:avLst>
          </a:prstGeom>
          <a:solidFill>
            <a:srgbClr val="4049F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4-2. Storyboard</a:t>
            </a:r>
            <a:r>
              <a:rPr lang="en-US" sz="4300">
                <a:solidFill>
                  <a:srgbClr val="4049F5"/>
                </a:solidFill>
                <a:latin typeface="Anek Tamil"/>
                <a:ea typeface="Anek Tamil"/>
                <a:cs typeface="Anek Tamil"/>
                <a:sym typeface="Anek Tamil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"/>
          <p:cNvPicPr preferRelativeResize="0"/>
          <p:nvPr/>
        </p:nvPicPr>
        <p:blipFill rotWithShape="1">
          <a:blip r:embed="rId4">
            <a:alphaModFix amt="56000"/>
          </a:blip>
          <a:srcRect/>
          <a:stretch/>
        </p:blipFill>
        <p:spPr>
          <a:xfrm>
            <a:off x="773875" y="1993902"/>
            <a:ext cx="16598898" cy="764559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"/>
          <p:cNvSpPr txBox="1"/>
          <p:nvPr/>
        </p:nvSpPr>
        <p:spPr>
          <a:xfrm>
            <a:off x="1215158" y="5047463"/>
            <a:ext cx="158577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i="0" u="none" strike="noStrike" cap="none">
                <a:solidFill>
                  <a:srgbClr val="0000FF"/>
                </a:solidFill>
                <a:latin typeface="Anek Tamil Medium"/>
                <a:ea typeface="Anek Tamil Medium"/>
                <a:cs typeface="Anek Tamil Medium"/>
                <a:sym typeface="Anek Tamil Medium"/>
              </a:rPr>
              <a:t>Introduction and Roles </a:t>
            </a:r>
            <a:endParaRPr sz="7200" i="0" u="none" strike="noStrike" cap="none">
              <a:solidFill>
                <a:srgbClr val="0000FF"/>
              </a:solidFill>
              <a:latin typeface="Anek Tamil Medium"/>
              <a:ea typeface="Anek Tamil Medium"/>
              <a:cs typeface="Anek Tamil Medium"/>
              <a:sym typeface="Anek Tamil Medium"/>
            </a:endParaRPr>
          </a:p>
        </p:txBody>
      </p:sp>
      <p:pic>
        <p:nvPicPr>
          <p:cNvPr id="193" name="Google Shape;193;p3"/>
          <p:cNvPicPr preferRelativeResize="0"/>
          <p:nvPr/>
        </p:nvPicPr>
        <p:blipFill rotWithShape="1">
          <a:blip r:embed="rId5">
            <a:alphaModFix amt="50000"/>
          </a:blip>
          <a:srcRect/>
          <a:stretch/>
        </p:blipFill>
        <p:spPr>
          <a:xfrm rot="-3600000">
            <a:off x="5206113" y="-109663"/>
            <a:ext cx="1517267" cy="3753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"/>
          <p:cNvPicPr preferRelativeResize="0"/>
          <p:nvPr/>
        </p:nvPicPr>
        <p:blipFill rotWithShape="1">
          <a:blip r:embed="rId6">
            <a:alphaModFix amt="50000"/>
          </a:blip>
          <a:srcRect/>
          <a:stretch/>
        </p:blipFill>
        <p:spPr>
          <a:xfrm rot="4740000">
            <a:off x="12162932" y="4035286"/>
            <a:ext cx="5039209" cy="6457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32"/>
          <p:cNvPicPr preferRelativeResize="0"/>
          <p:nvPr/>
        </p:nvPicPr>
        <p:blipFill rotWithShape="1">
          <a:blip r:embed="rId4">
            <a:alphaModFix amt="50000"/>
          </a:blip>
          <a:srcRect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32"/>
          <p:cNvPicPr preferRelativeResize="0"/>
          <p:nvPr/>
        </p:nvPicPr>
        <p:blipFill rotWithShape="1">
          <a:blip r:embed="rId5">
            <a:alphaModFix amt="50000"/>
          </a:blip>
          <a:srcRect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2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7" name="Google Shape;667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07165" y="2929548"/>
            <a:ext cx="15311795" cy="712913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  <a:effectLst>
            <a:outerShdw blurRad="76200" dist="76200" dir="2700000" algn="ctr" rotWithShape="0">
              <a:schemeClr val="accent5">
                <a:alpha val="49803"/>
              </a:schemeClr>
            </a:outerShdw>
          </a:effectLst>
        </p:spPr>
      </p:pic>
      <p:pic>
        <p:nvPicPr>
          <p:cNvPr id="668" name="Google Shape;66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00" y="673100"/>
            <a:ext cx="7347601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32"/>
          <p:cNvSpPr txBox="1"/>
          <p:nvPr/>
        </p:nvSpPr>
        <p:spPr>
          <a:xfrm>
            <a:off x="5229024" y="681725"/>
            <a:ext cx="128298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UX·UI Wireframes</a:t>
            </a:r>
            <a:b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</a:b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and Story Board</a:t>
            </a:r>
            <a:endParaRPr sz="10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sp>
        <p:nvSpPr>
          <p:cNvPr id="670" name="Google Shape;670;p32"/>
          <p:cNvSpPr/>
          <p:nvPr/>
        </p:nvSpPr>
        <p:spPr>
          <a:xfrm>
            <a:off x="778450" y="2013250"/>
            <a:ext cx="4450500" cy="692700"/>
          </a:xfrm>
          <a:prstGeom prst="roundRect">
            <a:avLst>
              <a:gd name="adj" fmla="val 16667"/>
            </a:avLst>
          </a:prstGeom>
          <a:solidFill>
            <a:srgbClr val="4049F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4-2. Storyboard</a:t>
            </a:r>
            <a:r>
              <a:rPr lang="en-US" sz="4300">
                <a:solidFill>
                  <a:srgbClr val="4049F5"/>
                </a:solidFill>
                <a:latin typeface="Anek Tamil"/>
                <a:ea typeface="Anek Tamil"/>
                <a:cs typeface="Anek Tamil"/>
                <a:sym typeface="Anek Tamil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Google Shape;67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3"/>
          <p:cNvPicPr preferRelativeResize="0"/>
          <p:nvPr/>
        </p:nvPicPr>
        <p:blipFill rotWithShape="1">
          <a:blip r:embed="rId4">
            <a:alphaModFix amt="50000"/>
          </a:blip>
          <a:srcRect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3"/>
          <p:cNvPicPr preferRelativeResize="0"/>
          <p:nvPr/>
        </p:nvPicPr>
        <p:blipFill rotWithShape="1">
          <a:blip r:embed="rId5">
            <a:alphaModFix amt="50000"/>
          </a:blip>
          <a:srcRect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33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9" name="Google Shape;679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97944" y="2936990"/>
            <a:ext cx="15345116" cy="711424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  <a:effectLst>
            <a:outerShdw blurRad="76200" dist="76200" dir="2700000" algn="ctr" rotWithShape="0">
              <a:schemeClr val="accent5">
                <a:alpha val="49803"/>
              </a:schemeClr>
            </a:outerShdw>
          </a:effectLst>
        </p:spPr>
      </p:pic>
      <p:pic>
        <p:nvPicPr>
          <p:cNvPr id="680" name="Google Shape;68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00" y="673100"/>
            <a:ext cx="7347601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33"/>
          <p:cNvSpPr txBox="1"/>
          <p:nvPr/>
        </p:nvSpPr>
        <p:spPr>
          <a:xfrm>
            <a:off x="5229024" y="681725"/>
            <a:ext cx="128298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UX·UI Wireframes</a:t>
            </a:r>
            <a:b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</a:b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and Story Board</a:t>
            </a:r>
            <a:endParaRPr sz="10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sp>
        <p:nvSpPr>
          <p:cNvPr id="682" name="Google Shape;682;p33"/>
          <p:cNvSpPr/>
          <p:nvPr/>
        </p:nvSpPr>
        <p:spPr>
          <a:xfrm>
            <a:off x="778450" y="2013250"/>
            <a:ext cx="4450500" cy="692700"/>
          </a:xfrm>
          <a:prstGeom prst="roundRect">
            <a:avLst>
              <a:gd name="adj" fmla="val 16667"/>
            </a:avLst>
          </a:prstGeom>
          <a:solidFill>
            <a:srgbClr val="4049F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4-2. Storyboard</a:t>
            </a:r>
            <a:r>
              <a:rPr lang="en-US" sz="4300">
                <a:solidFill>
                  <a:srgbClr val="4049F5"/>
                </a:solidFill>
                <a:latin typeface="Anek Tamil"/>
                <a:ea typeface="Anek Tamil"/>
                <a:cs typeface="Anek Tamil"/>
                <a:sym typeface="Anek Tamil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Google Shape;687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34"/>
          <p:cNvPicPr preferRelativeResize="0"/>
          <p:nvPr/>
        </p:nvPicPr>
        <p:blipFill rotWithShape="1">
          <a:blip r:embed="rId4">
            <a:alphaModFix amt="50000"/>
          </a:blip>
          <a:srcRect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34"/>
          <p:cNvPicPr preferRelativeResize="0"/>
          <p:nvPr/>
        </p:nvPicPr>
        <p:blipFill rotWithShape="1">
          <a:blip r:embed="rId5">
            <a:alphaModFix amt="50000"/>
          </a:blip>
          <a:srcRect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34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1" name="Google Shape;691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07343" y="2931616"/>
            <a:ext cx="15356090" cy="711011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  <a:effectLst>
            <a:outerShdw blurRad="76200" dist="76200" dir="2700000" algn="ctr" rotWithShape="0">
              <a:schemeClr val="accent5">
                <a:alpha val="49803"/>
              </a:schemeClr>
            </a:outerShdw>
          </a:effectLst>
        </p:spPr>
      </p:pic>
      <p:pic>
        <p:nvPicPr>
          <p:cNvPr id="692" name="Google Shape;69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00" y="673100"/>
            <a:ext cx="7347601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4"/>
          <p:cNvSpPr txBox="1"/>
          <p:nvPr/>
        </p:nvSpPr>
        <p:spPr>
          <a:xfrm>
            <a:off x="5229024" y="681725"/>
            <a:ext cx="128298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UX·UI Wireframes</a:t>
            </a:r>
            <a:b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</a:b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and Story Board</a:t>
            </a:r>
            <a:endParaRPr sz="10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sp>
        <p:nvSpPr>
          <p:cNvPr id="694" name="Google Shape;694;p34"/>
          <p:cNvSpPr/>
          <p:nvPr/>
        </p:nvSpPr>
        <p:spPr>
          <a:xfrm>
            <a:off x="778450" y="2013250"/>
            <a:ext cx="4450500" cy="692700"/>
          </a:xfrm>
          <a:prstGeom prst="roundRect">
            <a:avLst>
              <a:gd name="adj" fmla="val 16667"/>
            </a:avLst>
          </a:prstGeom>
          <a:solidFill>
            <a:srgbClr val="4049F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4-2. Storyboard</a:t>
            </a:r>
            <a:r>
              <a:rPr lang="en-US" sz="4300">
                <a:solidFill>
                  <a:srgbClr val="4049F5"/>
                </a:solidFill>
                <a:latin typeface="Anek Tamil"/>
                <a:ea typeface="Anek Tamil"/>
                <a:cs typeface="Anek Tamil"/>
                <a:sym typeface="Anek Tamil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5"/>
          <p:cNvPicPr preferRelativeResize="0"/>
          <p:nvPr/>
        </p:nvPicPr>
        <p:blipFill rotWithShape="1">
          <a:blip r:embed="rId4">
            <a:alphaModFix amt="50000"/>
          </a:blip>
          <a:srcRect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5"/>
          <p:cNvPicPr preferRelativeResize="0"/>
          <p:nvPr/>
        </p:nvPicPr>
        <p:blipFill rotWithShape="1">
          <a:blip r:embed="rId5">
            <a:alphaModFix amt="50000"/>
          </a:blip>
          <a:srcRect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35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3" name="Google Shape;703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42593" y="2954550"/>
            <a:ext cx="15270705" cy="708656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  <a:effectLst>
            <a:outerShdw blurRad="76200" dist="76200" dir="2700000" algn="ctr" rotWithShape="0">
              <a:schemeClr val="accent5">
                <a:alpha val="49803"/>
              </a:schemeClr>
            </a:outerShdw>
          </a:effectLst>
        </p:spPr>
      </p:pic>
      <p:pic>
        <p:nvPicPr>
          <p:cNvPr id="704" name="Google Shape;70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00" y="673100"/>
            <a:ext cx="7347601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5"/>
          <p:cNvSpPr txBox="1"/>
          <p:nvPr/>
        </p:nvSpPr>
        <p:spPr>
          <a:xfrm>
            <a:off x="5229024" y="681725"/>
            <a:ext cx="128298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UX·UI Wireframes</a:t>
            </a:r>
            <a:b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</a:b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and Story Board</a:t>
            </a:r>
            <a:endParaRPr sz="10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sp>
        <p:nvSpPr>
          <p:cNvPr id="706" name="Google Shape;706;p35"/>
          <p:cNvSpPr/>
          <p:nvPr/>
        </p:nvSpPr>
        <p:spPr>
          <a:xfrm>
            <a:off x="778450" y="2013250"/>
            <a:ext cx="4450500" cy="692700"/>
          </a:xfrm>
          <a:prstGeom prst="roundRect">
            <a:avLst>
              <a:gd name="adj" fmla="val 16667"/>
            </a:avLst>
          </a:prstGeom>
          <a:solidFill>
            <a:srgbClr val="4049F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4-2. Storyboard</a:t>
            </a:r>
            <a:r>
              <a:rPr lang="en-US" sz="4300">
                <a:solidFill>
                  <a:srgbClr val="4049F5"/>
                </a:solidFill>
                <a:latin typeface="Anek Tamil"/>
                <a:ea typeface="Anek Tamil"/>
                <a:cs typeface="Anek Tamil"/>
                <a:sym typeface="Anek Tamil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36"/>
          <p:cNvPicPr preferRelativeResize="0"/>
          <p:nvPr/>
        </p:nvPicPr>
        <p:blipFill rotWithShape="1">
          <a:blip r:embed="rId4">
            <a:alphaModFix amt="50000"/>
          </a:blip>
          <a:srcRect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36"/>
          <p:cNvPicPr preferRelativeResize="0"/>
          <p:nvPr/>
        </p:nvPicPr>
        <p:blipFill rotWithShape="1">
          <a:blip r:embed="rId5">
            <a:alphaModFix amt="50000"/>
          </a:blip>
          <a:srcRect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36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5" name="Google Shape;715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59433" y="2960192"/>
            <a:ext cx="15251906" cy="705058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  <a:effectLst>
            <a:outerShdw blurRad="76200" dist="76200" dir="2700000" algn="ctr" rotWithShape="0">
              <a:schemeClr val="accent5">
                <a:alpha val="49803"/>
              </a:schemeClr>
            </a:outerShdw>
          </a:effectLst>
        </p:spPr>
      </p:pic>
      <p:pic>
        <p:nvPicPr>
          <p:cNvPr id="716" name="Google Shape;71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00" y="673100"/>
            <a:ext cx="7347601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36"/>
          <p:cNvSpPr txBox="1"/>
          <p:nvPr/>
        </p:nvSpPr>
        <p:spPr>
          <a:xfrm>
            <a:off x="5229024" y="681725"/>
            <a:ext cx="128298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UX·UI Wireframes</a:t>
            </a:r>
            <a:b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</a:b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and Story Board</a:t>
            </a:r>
            <a:endParaRPr sz="10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sp>
        <p:nvSpPr>
          <p:cNvPr id="718" name="Google Shape;718;p36"/>
          <p:cNvSpPr/>
          <p:nvPr/>
        </p:nvSpPr>
        <p:spPr>
          <a:xfrm>
            <a:off x="778450" y="2013250"/>
            <a:ext cx="4450500" cy="692700"/>
          </a:xfrm>
          <a:prstGeom prst="roundRect">
            <a:avLst>
              <a:gd name="adj" fmla="val 16667"/>
            </a:avLst>
          </a:prstGeom>
          <a:solidFill>
            <a:srgbClr val="4049F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4-2. Storyboard</a:t>
            </a:r>
            <a:r>
              <a:rPr lang="en-US" sz="4300">
                <a:solidFill>
                  <a:srgbClr val="4049F5"/>
                </a:solidFill>
                <a:latin typeface="Anek Tamil"/>
                <a:ea typeface="Anek Tamil"/>
                <a:cs typeface="Anek Tamil"/>
                <a:sym typeface="Anek Tamil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Google Shape;72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37"/>
          <p:cNvPicPr preferRelativeResize="0"/>
          <p:nvPr/>
        </p:nvPicPr>
        <p:blipFill rotWithShape="1">
          <a:blip r:embed="rId4">
            <a:alphaModFix amt="50000"/>
          </a:blip>
          <a:srcRect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7"/>
          <p:cNvPicPr preferRelativeResize="0"/>
          <p:nvPr/>
        </p:nvPicPr>
        <p:blipFill rotWithShape="1">
          <a:blip r:embed="rId5">
            <a:alphaModFix amt="50000"/>
          </a:blip>
          <a:srcRect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37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7" name="Google Shape;727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66696" y="2932227"/>
            <a:ext cx="15259704" cy="708656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  <a:effectLst>
            <a:outerShdw blurRad="76200" dist="76200" dir="2700000" algn="ctr" rotWithShape="0">
              <a:schemeClr val="accent5">
                <a:alpha val="49803"/>
              </a:schemeClr>
            </a:outerShdw>
          </a:effectLst>
        </p:spPr>
      </p:pic>
      <p:pic>
        <p:nvPicPr>
          <p:cNvPr id="728" name="Google Shape;72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00" y="673100"/>
            <a:ext cx="7347601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37"/>
          <p:cNvSpPr txBox="1"/>
          <p:nvPr/>
        </p:nvSpPr>
        <p:spPr>
          <a:xfrm>
            <a:off x="5229024" y="681725"/>
            <a:ext cx="128298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UX·UI Wireframes</a:t>
            </a:r>
            <a:b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</a:b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and Story Board</a:t>
            </a:r>
            <a:endParaRPr sz="10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sp>
        <p:nvSpPr>
          <p:cNvPr id="730" name="Google Shape;730;p37"/>
          <p:cNvSpPr/>
          <p:nvPr/>
        </p:nvSpPr>
        <p:spPr>
          <a:xfrm>
            <a:off x="778450" y="2013250"/>
            <a:ext cx="4450500" cy="692700"/>
          </a:xfrm>
          <a:prstGeom prst="roundRect">
            <a:avLst>
              <a:gd name="adj" fmla="val 16667"/>
            </a:avLst>
          </a:prstGeom>
          <a:solidFill>
            <a:srgbClr val="4049F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4-2. Storyboard</a:t>
            </a:r>
            <a:r>
              <a:rPr lang="en-US" sz="4300">
                <a:solidFill>
                  <a:srgbClr val="4049F5"/>
                </a:solidFill>
                <a:latin typeface="Anek Tamil"/>
                <a:ea typeface="Anek Tamil"/>
                <a:cs typeface="Anek Tamil"/>
                <a:sym typeface="Anek Tamil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Google Shape;735;p38"/>
          <p:cNvPicPr preferRelativeResize="0"/>
          <p:nvPr/>
        </p:nvPicPr>
        <p:blipFill rotWithShape="1">
          <a:blip r:embed="rId3">
            <a:alphaModFix amt="56000"/>
          </a:blip>
          <a:srcRect/>
          <a:stretch/>
        </p:blipFill>
        <p:spPr>
          <a:xfrm>
            <a:off x="812800" y="1904802"/>
            <a:ext cx="16598900" cy="7645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38"/>
          <p:cNvPicPr preferRelativeResize="0"/>
          <p:nvPr/>
        </p:nvPicPr>
        <p:blipFill rotWithShape="1">
          <a:blip r:embed="rId4">
            <a:alphaModFix amt="50000"/>
          </a:blip>
          <a:srcRect/>
          <a:stretch/>
        </p:blipFill>
        <p:spPr>
          <a:xfrm rot="-3600000">
            <a:off x="5206113" y="-109663"/>
            <a:ext cx="1517267" cy="3753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38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38"/>
          <p:cNvSpPr txBox="1"/>
          <p:nvPr/>
        </p:nvSpPr>
        <p:spPr>
          <a:xfrm>
            <a:off x="1144482" y="4887113"/>
            <a:ext cx="158577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i="0" u="none" strike="noStrike" cap="none">
                <a:solidFill>
                  <a:srgbClr val="0000FF"/>
                </a:solidFill>
                <a:latin typeface="Anek Tamil Medium"/>
                <a:ea typeface="Anek Tamil Medium"/>
                <a:cs typeface="Anek Tamil Medium"/>
                <a:sym typeface="Anek Tamil Medium"/>
              </a:rPr>
              <a:t>Relational Data Modeling </a:t>
            </a:r>
            <a:endParaRPr sz="7200" i="0" u="none" strike="noStrike" cap="none">
              <a:solidFill>
                <a:srgbClr val="0000FF"/>
              </a:solidFill>
              <a:latin typeface="Anek Tamil Medium"/>
              <a:ea typeface="Anek Tamil Medium"/>
              <a:cs typeface="Anek Tamil Medium"/>
              <a:sym typeface="Anek Tamil Medium"/>
            </a:endParaRPr>
          </a:p>
        </p:txBody>
      </p:sp>
      <p:pic>
        <p:nvPicPr>
          <p:cNvPr id="740" name="Google Shape;740;p38"/>
          <p:cNvPicPr preferRelativeResize="0"/>
          <p:nvPr/>
        </p:nvPicPr>
        <p:blipFill rotWithShape="1">
          <a:blip r:embed="rId6">
            <a:alphaModFix amt="50000"/>
          </a:blip>
          <a:srcRect/>
          <a:stretch/>
        </p:blipFill>
        <p:spPr>
          <a:xfrm rot="4740000">
            <a:off x="12162932" y="4035286"/>
            <a:ext cx="5039209" cy="6457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" name="Google Shape;74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00" y="673100"/>
            <a:ext cx="93140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4">
            <a:alphaModFix amt="50000"/>
          </a:blip>
          <a:srcRect/>
          <a:stretch/>
        </p:blipFill>
        <p:spPr>
          <a:xfrm rot="-3600000">
            <a:off x="5206113" y="-109663"/>
            <a:ext cx="1517267" cy="3753537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39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39"/>
          <p:cNvSpPr txBox="1"/>
          <p:nvPr/>
        </p:nvSpPr>
        <p:spPr>
          <a:xfrm>
            <a:off x="6095999" y="681725"/>
            <a:ext cx="119628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Relational Data Modeling</a:t>
            </a:r>
            <a:endParaRPr sz="10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5">
            <a:alphaModFix amt="50000"/>
          </a:blip>
          <a:srcRect/>
          <a:stretch/>
        </p:blipFill>
        <p:spPr>
          <a:xfrm rot="4740000">
            <a:off x="12162932" y="4035286"/>
            <a:ext cx="5039209" cy="6457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12950" y="2865404"/>
            <a:ext cx="13711533" cy="7190713"/>
          </a:xfrm>
          <a:prstGeom prst="rect">
            <a:avLst/>
          </a:prstGeom>
          <a:noFill/>
          <a:ln>
            <a:noFill/>
          </a:ln>
          <a:effectLst>
            <a:outerShdw blurRad="76200" dist="76200" dir="2700000" algn="ctr" rotWithShape="0">
              <a:schemeClr val="accent5">
                <a:alpha val="49803"/>
              </a:schemeClr>
            </a:outerShdw>
          </a:effectLst>
        </p:spPr>
      </p:pic>
      <p:sp>
        <p:nvSpPr>
          <p:cNvPr id="751" name="Google Shape;751;p39"/>
          <p:cNvSpPr/>
          <p:nvPr/>
        </p:nvSpPr>
        <p:spPr>
          <a:xfrm>
            <a:off x="778450" y="2013250"/>
            <a:ext cx="4450500" cy="692700"/>
          </a:xfrm>
          <a:prstGeom prst="roundRect">
            <a:avLst>
              <a:gd name="adj" fmla="val 16667"/>
            </a:avLst>
          </a:prstGeom>
          <a:solidFill>
            <a:srgbClr val="4049F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5-1. ERD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Google Shape;756;p40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 rot="4740000">
            <a:off x="12162932" y="4035286"/>
            <a:ext cx="5039209" cy="6457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0"/>
          <p:cNvPicPr preferRelativeResize="0"/>
          <p:nvPr/>
        </p:nvPicPr>
        <p:blipFill rotWithShape="1">
          <a:blip r:embed="rId4">
            <a:alphaModFix amt="50000"/>
          </a:blip>
          <a:srcRect/>
          <a:stretch/>
        </p:blipFill>
        <p:spPr>
          <a:xfrm rot="-3600000">
            <a:off x="5206113" y="-109663"/>
            <a:ext cx="1517267" cy="3753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40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0" name="Google Shape;760;p4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11324" y="2465824"/>
            <a:ext cx="13366225" cy="763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1200" y="673100"/>
            <a:ext cx="931409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40"/>
          <p:cNvSpPr txBox="1"/>
          <p:nvPr/>
        </p:nvSpPr>
        <p:spPr>
          <a:xfrm>
            <a:off x="6095999" y="681725"/>
            <a:ext cx="119628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Relational Data Modeling</a:t>
            </a:r>
            <a:endParaRPr sz="10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sp>
        <p:nvSpPr>
          <p:cNvPr id="763" name="Google Shape;763;p40"/>
          <p:cNvSpPr/>
          <p:nvPr/>
        </p:nvSpPr>
        <p:spPr>
          <a:xfrm>
            <a:off x="778450" y="2013250"/>
            <a:ext cx="4450500" cy="692700"/>
          </a:xfrm>
          <a:prstGeom prst="roundRect">
            <a:avLst>
              <a:gd name="adj" fmla="val 16667"/>
            </a:avLst>
          </a:prstGeom>
          <a:solidFill>
            <a:srgbClr val="4049F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5-2. Logical Model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60"/>
          <p:cNvPicPr preferRelativeResize="0"/>
          <p:nvPr/>
        </p:nvPicPr>
        <p:blipFill rotWithShape="1">
          <a:blip r:embed="rId3">
            <a:alphaModFix amt="56000"/>
          </a:blip>
          <a:srcRect/>
          <a:stretch/>
        </p:blipFill>
        <p:spPr>
          <a:xfrm>
            <a:off x="812800" y="1904802"/>
            <a:ext cx="16598900" cy="7645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60"/>
          <p:cNvPicPr preferRelativeResize="0"/>
          <p:nvPr/>
        </p:nvPicPr>
        <p:blipFill rotWithShape="1">
          <a:blip r:embed="rId4">
            <a:alphaModFix amt="50000"/>
          </a:blip>
          <a:srcRect/>
          <a:stretch/>
        </p:blipFill>
        <p:spPr>
          <a:xfrm rot="-3600000">
            <a:off x="5206113" y="-109663"/>
            <a:ext cx="1517267" cy="3753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p60"/>
          <p:cNvSpPr txBox="1"/>
          <p:nvPr/>
        </p:nvSpPr>
        <p:spPr>
          <a:xfrm>
            <a:off x="1144482" y="4543188"/>
            <a:ext cx="158577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i="0" u="none" strike="noStrike" cap="none">
                <a:solidFill>
                  <a:srgbClr val="0000FF"/>
                </a:solidFill>
                <a:latin typeface="Anek Tamil Medium"/>
                <a:ea typeface="Anek Tamil Medium"/>
                <a:cs typeface="Anek Tamil Medium"/>
                <a:sym typeface="Anek Tamil Medium"/>
              </a:rPr>
              <a:t>Core Sources</a:t>
            </a:r>
            <a:endParaRPr sz="7200" i="0" u="none" strike="noStrike" cap="none">
              <a:solidFill>
                <a:srgbClr val="0000FF"/>
              </a:solidFill>
              <a:latin typeface="Anek Tamil Medium"/>
              <a:ea typeface="Anek Tamil Medium"/>
              <a:cs typeface="Anek Tamil Medium"/>
              <a:sym typeface="Anek Tamil Medium"/>
            </a:endParaRPr>
          </a:p>
        </p:txBody>
      </p:sp>
      <p:pic>
        <p:nvPicPr>
          <p:cNvPr id="998" name="Google Shape;998;p60"/>
          <p:cNvPicPr preferRelativeResize="0"/>
          <p:nvPr/>
        </p:nvPicPr>
        <p:blipFill rotWithShape="1">
          <a:blip r:embed="rId6">
            <a:alphaModFix amt="50000"/>
          </a:blip>
          <a:srcRect/>
          <a:stretch/>
        </p:blipFill>
        <p:spPr>
          <a:xfrm rot="4740000">
            <a:off x="12162932" y="4035286"/>
            <a:ext cx="5039209" cy="6457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340ed8ec0b2_0_2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00" y="673100"/>
            <a:ext cx="6858001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340ed8ec0b2_0_229"/>
          <p:cNvPicPr preferRelativeResize="0"/>
          <p:nvPr/>
        </p:nvPicPr>
        <p:blipFill rotWithShape="1">
          <a:blip r:embed="rId4">
            <a:alphaModFix amt="50000"/>
          </a:blip>
          <a:srcRect/>
          <a:stretch/>
        </p:blipFill>
        <p:spPr>
          <a:xfrm rot="-3600000">
            <a:off x="-1636375" y="489600"/>
            <a:ext cx="2527300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340ed8ec0b2_0_229"/>
          <p:cNvPicPr preferRelativeResize="0"/>
          <p:nvPr/>
        </p:nvPicPr>
        <p:blipFill rotWithShape="1">
          <a:blip r:embed="rId5">
            <a:alphaModFix amt="50000"/>
          </a:blip>
          <a:srcRect/>
          <a:stretch/>
        </p:blipFill>
        <p:spPr>
          <a:xfrm rot="2880000">
            <a:off x="-1841050" y="8215550"/>
            <a:ext cx="6045199" cy="61722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" name="Google Shape;203;g340ed8ec0b2_0_229"/>
          <p:cNvGrpSpPr/>
          <p:nvPr/>
        </p:nvGrpSpPr>
        <p:grpSpPr>
          <a:xfrm>
            <a:off x="1663700" y="2159000"/>
            <a:ext cx="3924300" cy="939800"/>
            <a:chOff x="1663700" y="1930400"/>
            <a:chExt cx="3924300" cy="939800"/>
          </a:xfrm>
        </p:grpSpPr>
        <p:pic>
          <p:nvPicPr>
            <p:cNvPr id="204" name="Google Shape;204;g340ed8ec0b2_0_22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663700" y="1930400"/>
              <a:ext cx="3924300" cy="939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g340ed8ec0b2_0_229"/>
            <p:cNvSpPr txBox="1"/>
            <p:nvPr/>
          </p:nvSpPr>
          <p:spPr>
            <a:xfrm>
              <a:off x="1765300" y="2336800"/>
              <a:ext cx="3505200" cy="44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>
                  <a:solidFill>
                    <a:srgbClr val="08F397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프론트엔드</a:t>
              </a:r>
              <a:endParaRPr b="1">
                <a:latin typeface="Noto Sans JP"/>
                <a:ea typeface="Noto Sans JP"/>
                <a:cs typeface="Noto Sans JP"/>
                <a:sym typeface="Noto Sans JP"/>
              </a:endParaRPr>
            </a:p>
          </p:txBody>
        </p:sp>
      </p:grpSp>
      <p:sp>
        <p:nvSpPr>
          <p:cNvPr id="206" name="Google Shape;206;g340ed8ec0b2_0_229"/>
          <p:cNvSpPr txBox="1"/>
          <p:nvPr/>
        </p:nvSpPr>
        <p:spPr>
          <a:xfrm>
            <a:off x="774700" y="800100"/>
            <a:ext cx="2705100" cy="11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/>
          </a:p>
        </p:txBody>
      </p:sp>
      <p:grpSp>
        <p:nvGrpSpPr>
          <p:cNvPr id="207" name="Google Shape;207;g340ed8ec0b2_0_229"/>
          <p:cNvGrpSpPr/>
          <p:nvPr/>
        </p:nvGrpSpPr>
        <p:grpSpPr>
          <a:xfrm>
            <a:off x="1663700" y="4051300"/>
            <a:ext cx="4419600" cy="5524500"/>
            <a:chOff x="1663700" y="4051300"/>
            <a:chExt cx="4419600" cy="5524500"/>
          </a:xfrm>
        </p:grpSpPr>
        <p:pic>
          <p:nvPicPr>
            <p:cNvPr id="208" name="Google Shape;208;g340ed8ec0b2_0_229"/>
            <p:cNvPicPr preferRelativeResize="0"/>
            <p:nvPr/>
          </p:nvPicPr>
          <p:blipFill rotWithShape="1">
            <a:blip r:embed="rId7">
              <a:alphaModFix amt="26000"/>
            </a:blip>
            <a:srcRect/>
            <a:stretch/>
          </p:blipFill>
          <p:spPr>
            <a:xfrm>
              <a:off x="1663700" y="4051300"/>
              <a:ext cx="4419600" cy="552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g340ed8ec0b2_0_229" title="KakaoTalk_Photo_2025-03-14-09-58-39 004.png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917700" y="4303900"/>
              <a:ext cx="1878274" cy="18782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" name="Google Shape;210;g340ed8ec0b2_0_229"/>
            <p:cNvSpPr txBox="1"/>
            <p:nvPr/>
          </p:nvSpPr>
          <p:spPr>
            <a:xfrm>
              <a:off x="3939203" y="4803938"/>
              <a:ext cx="1648800" cy="44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>
                  <a:solidFill>
                    <a:srgbClr val="4049F5"/>
                  </a:solidFill>
                  <a:latin typeface="Calibri"/>
                  <a:ea typeface="Calibri"/>
                  <a:cs typeface="Calibri"/>
                  <a:sym typeface="Calibri"/>
                </a:rPr>
                <a:t>신준철</a:t>
              </a:r>
              <a:endParaRPr sz="3000" b="1">
                <a:solidFill>
                  <a:srgbClr val="4049F5"/>
                </a:solidFill>
              </a:endParaRPr>
            </a:p>
          </p:txBody>
        </p:sp>
        <p:sp>
          <p:nvSpPr>
            <p:cNvPr id="211" name="Google Shape;211;g340ed8ec0b2_0_229"/>
            <p:cNvSpPr txBox="1"/>
            <p:nvPr/>
          </p:nvSpPr>
          <p:spPr>
            <a:xfrm>
              <a:off x="3967703" y="5335675"/>
              <a:ext cx="1648800" cy="44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>
                  <a:solidFill>
                    <a:srgbClr val="4049F5"/>
                  </a:solidFill>
                  <a:latin typeface="Calibri"/>
                  <a:ea typeface="Calibri"/>
                  <a:cs typeface="Calibri"/>
                  <a:sym typeface="Calibri"/>
                </a:rPr>
                <a:t>팀장</a:t>
              </a:r>
              <a:endParaRPr sz="2500" b="1">
                <a:solidFill>
                  <a:srgbClr val="4049F5"/>
                </a:solidFill>
              </a:endParaRPr>
            </a:p>
          </p:txBody>
        </p:sp>
        <p:pic>
          <p:nvPicPr>
            <p:cNvPr id="212" name="Google Shape;212;g340ed8ec0b2_0_229"/>
            <p:cNvPicPr preferRelativeResize="0"/>
            <p:nvPr/>
          </p:nvPicPr>
          <p:blipFill rotWithShape="1">
            <a:blip r:embed="rId9">
              <a:alphaModFix amt="54000"/>
            </a:blip>
            <a:srcRect b="-3071"/>
            <a:stretch/>
          </p:blipFill>
          <p:spPr>
            <a:xfrm>
              <a:off x="1917700" y="6345600"/>
              <a:ext cx="3924300" cy="3060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3" name="Google Shape;213;g340ed8ec0b2_0_229"/>
          <p:cNvGrpSpPr/>
          <p:nvPr/>
        </p:nvGrpSpPr>
        <p:grpSpPr>
          <a:xfrm>
            <a:off x="6902450" y="4051300"/>
            <a:ext cx="4419600" cy="5524500"/>
            <a:chOff x="6902450" y="4051300"/>
            <a:chExt cx="4419600" cy="5524500"/>
          </a:xfrm>
        </p:grpSpPr>
        <p:pic>
          <p:nvPicPr>
            <p:cNvPr id="214" name="Google Shape;214;g340ed8ec0b2_0_229"/>
            <p:cNvPicPr preferRelativeResize="0"/>
            <p:nvPr/>
          </p:nvPicPr>
          <p:blipFill rotWithShape="1">
            <a:blip r:embed="rId7">
              <a:alphaModFix amt="26000"/>
            </a:blip>
            <a:srcRect/>
            <a:stretch/>
          </p:blipFill>
          <p:spPr>
            <a:xfrm>
              <a:off x="6902450" y="4051300"/>
              <a:ext cx="4419600" cy="552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g340ed8ec0b2_0_229" title="KakaoTalk_Photo_2025-03-14-09-58-38 002.png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144000" y="4303900"/>
              <a:ext cx="1878275" cy="18806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" name="Google Shape;216;g340ed8ec0b2_0_229"/>
            <p:cNvSpPr txBox="1"/>
            <p:nvPr/>
          </p:nvSpPr>
          <p:spPr>
            <a:xfrm>
              <a:off x="9306703" y="4803938"/>
              <a:ext cx="1648800" cy="44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>
                  <a:solidFill>
                    <a:srgbClr val="4049F5"/>
                  </a:solidFill>
                  <a:latin typeface="Calibri"/>
                  <a:ea typeface="Calibri"/>
                  <a:cs typeface="Calibri"/>
                  <a:sym typeface="Calibri"/>
                </a:rPr>
                <a:t>오연주</a:t>
              </a:r>
              <a:endParaRPr sz="3000" b="1">
                <a:solidFill>
                  <a:srgbClr val="4049F5"/>
                </a:solidFill>
              </a:endParaRPr>
            </a:p>
          </p:txBody>
        </p:sp>
        <p:pic>
          <p:nvPicPr>
            <p:cNvPr id="217" name="Google Shape;217;g340ed8ec0b2_0_229"/>
            <p:cNvPicPr preferRelativeResize="0"/>
            <p:nvPr/>
          </p:nvPicPr>
          <p:blipFill rotWithShape="1">
            <a:blip r:embed="rId9">
              <a:alphaModFix amt="54000"/>
            </a:blip>
            <a:srcRect/>
            <a:stretch/>
          </p:blipFill>
          <p:spPr>
            <a:xfrm>
              <a:off x="7188200" y="6345600"/>
              <a:ext cx="3924300" cy="29689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8" name="Google Shape;218;g340ed8ec0b2_0_229"/>
          <p:cNvGrpSpPr/>
          <p:nvPr/>
        </p:nvGrpSpPr>
        <p:grpSpPr>
          <a:xfrm>
            <a:off x="12230100" y="4051300"/>
            <a:ext cx="4419600" cy="5524500"/>
            <a:chOff x="12230100" y="4051300"/>
            <a:chExt cx="4419600" cy="5524500"/>
          </a:xfrm>
        </p:grpSpPr>
        <p:pic>
          <p:nvPicPr>
            <p:cNvPr id="219" name="Google Shape;219;g340ed8ec0b2_0_229"/>
            <p:cNvPicPr preferRelativeResize="0"/>
            <p:nvPr/>
          </p:nvPicPr>
          <p:blipFill rotWithShape="1">
            <a:blip r:embed="rId7">
              <a:alphaModFix amt="26000"/>
            </a:blip>
            <a:srcRect/>
            <a:stretch/>
          </p:blipFill>
          <p:spPr>
            <a:xfrm>
              <a:off x="12230100" y="4051300"/>
              <a:ext cx="4419600" cy="552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g340ed8ec0b2_0_229" title="KakaoTalk_Photo_2025-03-14-09-58-39 005.png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2515375" y="4303900"/>
              <a:ext cx="1878275" cy="18825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" name="Google Shape;221;g340ed8ec0b2_0_229"/>
            <p:cNvSpPr txBox="1"/>
            <p:nvPr/>
          </p:nvSpPr>
          <p:spPr>
            <a:xfrm>
              <a:off x="14634478" y="4803938"/>
              <a:ext cx="1648800" cy="44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>
                  <a:solidFill>
                    <a:srgbClr val="4049F5"/>
                  </a:solidFill>
                  <a:latin typeface="Calibri"/>
                  <a:ea typeface="Calibri"/>
                  <a:cs typeface="Calibri"/>
                  <a:sym typeface="Calibri"/>
                </a:rPr>
                <a:t>김태영</a:t>
              </a:r>
              <a:endParaRPr sz="3000" b="1">
                <a:solidFill>
                  <a:srgbClr val="4049F5"/>
                </a:solidFill>
              </a:endParaRPr>
            </a:p>
          </p:txBody>
        </p:sp>
        <p:pic>
          <p:nvPicPr>
            <p:cNvPr id="222" name="Google Shape;222;g340ed8ec0b2_0_229"/>
            <p:cNvPicPr preferRelativeResize="0"/>
            <p:nvPr/>
          </p:nvPicPr>
          <p:blipFill rotWithShape="1">
            <a:blip r:embed="rId9">
              <a:alphaModFix amt="54000"/>
            </a:blip>
            <a:srcRect/>
            <a:stretch/>
          </p:blipFill>
          <p:spPr>
            <a:xfrm>
              <a:off x="12446000" y="6345600"/>
              <a:ext cx="3924300" cy="29689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3" name="Google Shape;223;g340ed8ec0b2_0_229"/>
          <p:cNvSpPr txBox="1"/>
          <p:nvPr/>
        </p:nvSpPr>
        <p:spPr>
          <a:xfrm>
            <a:off x="7194550" y="6539100"/>
            <a:ext cx="3924300" cy="26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리액트 프로그램 활용한 LMS 프로그램 과정 조회, 등록 페이지 컴포넌트 제작 및 구현</a:t>
            </a:r>
            <a:endParaRPr sz="1900"/>
          </a:p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CSS 기능을 바탕으로 한 프로그램 디자인 설계 및 제작</a:t>
            </a:r>
            <a:endParaRPr sz="1900"/>
          </a:p>
        </p:txBody>
      </p:sp>
      <p:sp>
        <p:nvSpPr>
          <p:cNvPr id="224" name="Google Shape;224;g340ed8ec0b2_0_229"/>
          <p:cNvSpPr txBox="1"/>
          <p:nvPr/>
        </p:nvSpPr>
        <p:spPr>
          <a:xfrm>
            <a:off x="12477750" y="6462900"/>
            <a:ext cx="3924300" cy="26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-US" sz="2000"/>
              <a:t>백엔드에서 보내주는 CRUD 데이터와 프론트 화면의 연동 구현</a:t>
            </a:r>
            <a:endParaRPr sz="2000"/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과정 상세 조회 페이지 설계 및 디자인</a:t>
            </a:r>
            <a:endParaRPr sz="2000"/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225" name="Google Shape;225;g340ed8ec0b2_0_229"/>
          <p:cNvSpPr txBox="1"/>
          <p:nvPr/>
        </p:nvSpPr>
        <p:spPr>
          <a:xfrm>
            <a:off x="1911350" y="6386700"/>
            <a:ext cx="3924300" cy="26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Front-end 총괄</a:t>
            </a:r>
            <a:endParaRPr sz="2000"/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강사, 훈련생 관련 모든페이지 디자인 및 코딩 (List + CRUD기능)</a:t>
            </a:r>
            <a:endParaRPr sz="2000"/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Front-end와 Back-end 연동을 위한 요청코드 및 return 데이터 가공코드를 작성하여 화면에 출력</a:t>
            </a:r>
            <a:endParaRPr sz="2000"/>
          </a:p>
        </p:txBody>
      </p:sp>
      <p:sp>
        <p:nvSpPr>
          <p:cNvPr id="2" name="Google Shape;239;g340ed8ec0b2_0_336">
            <a:extLst>
              <a:ext uri="{FF2B5EF4-FFF2-40B4-BE49-F238E27FC236}">
                <a16:creationId xmlns:a16="http://schemas.microsoft.com/office/drawing/2014/main" id="{5F71FC29-8EA7-DF85-67C0-4223DB99EC02}"/>
              </a:ext>
            </a:extLst>
          </p:cNvPr>
          <p:cNvSpPr txBox="1"/>
          <p:nvPr/>
        </p:nvSpPr>
        <p:spPr>
          <a:xfrm>
            <a:off x="7655025" y="800100"/>
            <a:ext cx="9955500" cy="23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0" i="0" u="none" strike="noStrike" cap="none" dirty="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INTRODUCTION AND ROLES</a:t>
            </a:r>
            <a:endParaRPr dirty="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5DA867E0-1074-2EEC-B30F-785A6DA3B1B0}"/>
              </a:ext>
            </a:extLst>
          </p:cNvPr>
          <p:cNvSpPr/>
          <p:nvPr/>
        </p:nvSpPr>
        <p:spPr>
          <a:xfrm>
            <a:off x="6515100" y="3676650"/>
            <a:ext cx="5124450" cy="6286500"/>
          </a:xfrm>
          <a:prstGeom prst="roundRect">
            <a:avLst/>
          </a:prstGeom>
          <a:noFill/>
          <a:ln w="76200">
            <a:solidFill>
              <a:srgbClr val="011EAA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1" name="Google Shape;1211;p78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p78"/>
          <p:cNvPicPr preferRelativeResize="0"/>
          <p:nvPr/>
        </p:nvPicPr>
        <p:blipFill rotWithShape="1">
          <a:blip r:embed="rId4">
            <a:alphaModFix amt="50000"/>
          </a:blip>
          <a:srcRect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3" name="Google Shape;1213;p78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4" name="Google Shape;1214;p7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8288" y="2813557"/>
            <a:ext cx="5097948" cy="6386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7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17983" y="2314277"/>
            <a:ext cx="4959372" cy="7704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7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12133" y="3825623"/>
            <a:ext cx="4872197" cy="5494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7" name="Google Shape;1217;p7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11200" y="673100"/>
            <a:ext cx="4195075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8" name="Google Shape;1218;p78"/>
          <p:cNvSpPr txBox="1"/>
          <p:nvPr/>
        </p:nvSpPr>
        <p:spPr>
          <a:xfrm>
            <a:off x="5058675" y="-433000"/>
            <a:ext cx="14751900" cy="31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Core Sources_</a:t>
            </a:r>
            <a:r>
              <a:rPr lang="en-US" sz="10000" b="1">
                <a:solidFill>
                  <a:schemeClr val="lt1"/>
                </a:solidFill>
                <a:highlight>
                  <a:srgbClr val="08F397"/>
                </a:highlight>
                <a:latin typeface="Anek Tamil"/>
                <a:ea typeface="Anek Tamil"/>
                <a:cs typeface="Anek Tamil"/>
                <a:sym typeface="Anek Tamil"/>
              </a:rPr>
              <a:t>Front-End</a:t>
            </a:r>
            <a:endParaRPr sz="10000" b="1">
              <a:solidFill>
                <a:schemeClr val="lt1"/>
              </a:solidFill>
              <a:highlight>
                <a:srgbClr val="08F397"/>
              </a:highlight>
              <a:latin typeface="Anek Tamil"/>
              <a:ea typeface="Anek Tamil"/>
              <a:cs typeface="Anek Tamil"/>
              <a:sym typeface="Anek Tamil"/>
            </a:endParaRPr>
          </a:p>
        </p:txBody>
      </p:sp>
      <p:sp>
        <p:nvSpPr>
          <p:cNvPr id="1219" name="Google Shape;1219;p78"/>
          <p:cNvSpPr/>
          <p:nvPr/>
        </p:nvSpPr>
        <p:spPr>
          <a:xfrm>
            <a:off x="778450" y="2013250"/>
            <a:ext cx="4684800" cy="692700"/>
          </a:xfrm>
          <a:prstGeom prst="roundRect">
            <a:avLst>
              <a:gd name="adj" fmla="val 16667"/>
            </a:avLst>
          </a:prstGeom>
          <a:solidFill>
            <a:srgbClr val="4049F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0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 7-8. React - Sign-In</a:t>
            </a:r>
            <a:endParaRPr sz="4000">
              <a:solidFill>
                <a:schemeClr val="lt1"/>
              </a:solidFill>
              <a:latin typeface="Anek Tamil"/>
              <a:ea typeface="Anek Tamil"/>
              <a:cs typeface="Anek Tamil"/>
              <a:sym typeface="Anek Tami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4" name="Google Shape;1224;p79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79"/>
          <p:cNvPicPr preferRelativeResize="0"/>
          <p:nvPr/>
        </p:nvPicPr>
        <p:blipFill rotWithShape="1">
          <a:blip r:embed="rId4">
            <a:alphaModFix amt="50000"/>
          </a:blip>
          <a:srcRect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79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7" name="Google Shape;1227;p7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9808" y="2932327"/>
            <a:ext cx="4954160" cy="6689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7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66062" y="2253330"/>
            <a:ext cx="5106835" cy="7602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" name="Google Shape;1229;p7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739597" y="2983785"/>
            <a:ext cx="4745797" cy="5328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7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11200" y="673100"/>
            <a:ext cx="4195075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p79"/>
          <p:cNvSpPr txBox="1"/>
          <p:nvPr/>
        </p:nvSpPr>
        <p:spPr>
          <a:xfrm>
            <a:off x="5058675" y="-433000"/>
            <a:ext cx="14751900" cy="31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Core Sources_</a:t>
            </a:r>
            <a:r>
              <a:rPr lang="en-US" sz="10000" b="1">
                <a:solidFill>
                  <a:schemeClr val="lt1"/>
                </a:solidFill>
                <a:highlight>
                  <a:srgbClr val="08F397"/>
                </a:highlight>
                <a:latin typeface="Anek Tamil"/>
                <a:ea typeface="Anek Tamil"/>
                <a:cs typeface="Anek Tamil"/>
                <a:sym typeface="Anek Tamil"/>
              </a:rPr>
              <a:t>Front-End</a:t>
            </a:r>
            <a:endParaRPr sz="10000" b="1">
              <a:solidFill>
                <a:schemeClr val="lt1"/>
              </a:solidFill>
              <a:highlight>
                <a:srgbClr val="08F397"/>
              </a:highlight>
              <a:latin typeface="Anek Tamil"/>
              <a:ea typeface="Anek Tamil"/>
              <a:cs typeface="Anek Tamil"/>
              <a:sym typeface="Anek Tamil"/>
            </a:endParaRPr>
          </a:p>
        </p:txBody>
      </p:sp>
      <p:sp>
        <p:nvSpPr>
          <p:cNvPr id="1232" name="Google Shape;1232;p79"/>
          <p:cNvSpPr/>
          <p:nvPr/>
        </p:nvSpPr>
        <p:spPr>
          <a:xfrm>
            <a:off x="778450" y="2013250"/>
            <a:ext cx="4631100" cy="692700"/>
          </a:xfrm>
          <a:prstGeom prst="roundRect">
            <a:avLst>
              <a:gd name="adj" fmla="val 16667"/>
            </a:avLst>
          </a:prstGeom>
          <a:solidFill>
            <a:srgbClr val="4049F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 7-9. React - Course</a:t>
            </a:r>
            <a:endParaRPr sz="4000">
              <a:solidFill>
                <a:schemeClr val="lt1"/>
              </a:solidFill>
              <a:latin typeface="Anek Tamil"/>
              <a:ea typeface="Anek Tamil"/>
              <a:cs typeface="Anek Tamil"/>
              <a:sym typeface="Anek Tami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7" name="Google Shape;1237;p80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 rot="4740000">
            <a:off x="9347200" y="3022600"/>
            <a:ext cx="8877300" cy="1164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8" name="Google Shape;1238;p80"/>
          <p:cNvPicPr preferRelativeResize="0"/>
          <p:nvPr/>
        </p:nvPicPr>
        <p:blipFill rotWithShape="1">
          <a:blip r:embed="rId4">
            <a:alphaModFix amt="50000"/>
          </a:blip>
          <a:srcRect/>
          <a:stretch/>
        </p:blipFill>
        <p:spPr>
          <a:xfrm rot="-3600000">
            <a:off x="3919750" y="-1724850"/>
            <a:ext cx="2527300" cy="4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Google Shape;1239;p80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0" name="Google Shape;1240;p8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56850" y="2880758"/>
            <a:ext cx="4670180" cy="704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1" name="Google Shape;1241;p8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51459" y="2013250"/>
            <a:ext cx="5231012" cy="7860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2" name="Google Shape;1242;p8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125726" y="2427932"/>
            <a:ext cx="4742573" cy="7710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3" name="Google Shape;1243;p8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015297" y="2973229"/>
            <a:ext cx="2023436" cy="2725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4" name="Google Shape;1244;p8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11200" y="673100"/>
            <a:ext cx="4195075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80"/>
          <p:cNvSpPr txBox="1"/>
          <p:nvPr/>
        </p:nvSpPr>
        <p:spPr>
          <a:xfrm>
            <a:off x="5058675" y="-433000"/>
            <a:ext cx="14751900" cy="31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Core Sources_</a:t>
            </a:r>
            <a:r>
              <a:rPr lang="en-US" sz="10000" b="1">
                <a:solidFill>
                  <a:schemeClr val="lt1"/>
                </a:solidFill>
                <a:highlight>
                  <a:srgbClr val="08F397"/>
                </a:highlight>
                <a:latin typeface="Anek Tamil"/>
                <a:ea typeface="Anek Tamil"/>
                <a:cs typeface="Anek Tamil"/>
                <a:sym typeface="Anek Tamil"/>
              </a:rPr>
              <a:t>Front-End</a:t>
            </a:r>
            <a:endParaRPr sz="10000" b="1">
              <a:solidFill>
                <a:schemeClr val="lt1"/>
              </a:solidFill>
              <a:highlight>
                <a:srgbClr val="08F397"/>
              </a:highlight>
              <a:latin typeface="Anek Tamil"/>
              <a:ea typeface="Anek Tamil"/>
              <a:cs typeface="Anek Tamil"/>
              <a:sym typeface="Anek Tamil"/>
            </a:endParaRPr>
          </a:p>
        </p:txBody>
      </p:sp>
      <p:sp>
        <p:nvSpPr>
          <p:cNvPr id="1246" name="Google Shape;1246;p80"/>
          <p:cNvSpPr/>
          <p:nvPr/>
        </p:nvSpPr>
        <p:spPr>
          <a:xfrm>
            <a:off x="778450" y="2013250"/>
            <a:ext cx="4631100" cy="692700"/>
          </a:xfrm>
          <a:prstGeom prst="roundRect">
            <a:avLst>
              <a:gd name="adj" fmla="val 16667"/>
            </a:avLst>
          </a:prstGeom>
          <a:solidFill>
            <a:srgbClr val="4049F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Anek Tamil"/>
                <a:ea typeface="Anek Tamil"/>
                <a:cs typeface="Anek Tamil"/>
                <a:sym typeface="Anek Tamil"/>
              </a:rPr>
              <a:t> 7-9. React - Course</a:t>
            </a:r>
            <a:endParaRPr sz="4000">
              <a:solidFill>
                <a:schemeClr val="lt1"/>
              </a:solidFill>
              <a:latin typeface="Anek Tamil"/>
              <a:ea typeface="Anek Tamil"/>
              <a:cs typeface="Anek Tamil"/>
              <a:sym typeface="Anek Tami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9F5"/>
        </a:solidFill>
        <a:effectLst/>
      </p:bgPr>
    </p:bg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7" name="Google Shape;1287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800000">
            <a:off x="17170400" y="3263900"/>
            <a:ext cx="4699000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8" name="Google Shape;1288;p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3600000">
            <a:off x="17056100" y="939800"/>
            <a:ext cx="3365500" cy="61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Google Shape;1289;p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200000">
            <a:off x="-1689100" y="7962900"/>
            <a:ext cx="3365500" cy="61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0" name="Google Shape;1290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660000">
            <a:off x="-3073400" y="-1803400"/>
            <a:ext cx="4699000" cy="61722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1" name="Google Shape;1291;p83"/>
          <p:cNvSpPr txBox="1"/>
          <p:nvPr/>
        </p:nvSpPr>
        <p:spPr>
          <a:xfrm>
            <a:off x="13903650" y="698500"/>
            <a:ext cx="37368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LEARNING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MANAGEMENT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2" name="Google Shape;1292;p83"/>
          <p:cNvGrpSpPr/>
          <p:nvPr/>
        </p:nvGrpSpPr>
        <p:grpSpPr>
          <a:xfrm>
            <a:off x="3276600" y="3149600"/>
            <a:ext cx="11734800" cy="4102100"/>
            <a:chOff x="3276600" y="2235200"/>
            <a:chExt cx="11734800" cy="4102100"/>
          </a:xfrm>
        </p:grpSpPr>
        <p:pic>
          <p:nvPicPr>
            <p:cNvPr id="1293" name="Google Shape;1293;p8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276600" y="2235200"/>
              <a:ext cx="11734800" cy="410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4" name="Google Shape;1294;p83"/>
            <p:cNvSpPr txBox="1"/>
            <p:nvPr/>
          </p:nvSpPr>
          <p:spPr>
            <a:xfrm>
              <a:off x="4464000" y="3408600"/>
              <a:ext cx="9360000" cy="175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0"/>
                <a:buFont typeface="Arial"/>
                <a:buNone/>
              </a:pPr>
              <a:r>
                <a:rPr lang="en-US" sz="12000" i="0" u="none" strike="noStrike" cap="none" dirty="0" err="1">
                  <a:solidFill>
                    <a:srgbClr val="08F397"/>
                  </a:solidFill>
                  <a:latin typeface="+mj-ea"/>
                  <a:ea typeface="+mj-ea"/>
                  <a:cs typeface="Anek Tamil Medium"/>
                  <a:sym typeface="Anek Tamil Medium"/>
                </a:rPr>
                <a:t>감사합니다</a:t>
              </a:r>
              <a:r>
                <a:rPr lang="en-US" sz="12000" dirty="0">
                  <a:solidFill>
                    <a:srgbClr val="08F397"/>
                  </a:solidFill>
                  <a:latin typeface="+mj-ea"/>
                  <a:ea typeface="+mj-ea"/>
                  <a:cs typeface="Anek Tamil Medium"/>
                  <a:sym typeface="Anek Tamil Medium"/>
                </a:rPr>
                <a:t>.</a:t>
              </a:r>
              <a:endParaRPr sz="12000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Anek Tamil Medium"/>
                <a:sym typeface="Anek Tamil Medium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7"/>
          <p:cNvPicPr preferRelativeResize="0"/>
          <p:nvPr/>
        </p:nvPicPr>
        <p:blipFill rotWithShape="1">
          <a:blip r:embed="rId4">
            <a:alphaModFix amt="56000"/>
          </a:blip>
          <a:srcRect/>
          <a:stretch/>
        </p:blipFill>
        <p:spPr>
          <a:xfrm>
            <a:off x="812800" y="1904802"/>
            <a:ext cx="16598898" cy="764559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7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7"/>
          <p:cNvSpPr txBox="1"/>
          <p:nvPr/>
        </p:nvSpPr>
        <p:spPr>
          <a:xfrm>
            <a:off x="4396500" y="4543200"/>
            <a:ext cx="102408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0000FF"/>
                </a:solidFill>
                <a:latin typeface="Anek Tamil Medium"/>
                <a:ea typeface="Anek Tamil Medium"/>
                <a:cs typeface="Anek Tamil Medium"/>
                <a:sym typeface="Anek Tamil Medium"/>
              </a:rPr>
              <a:t>Planning and Purposes </a:t>
            </a:r>
            <a:endParaRPr sz="7200">
              <a:solidFill>
                <a:srgbClr val="0000FF"/>
              </a:solidFill>
              <a:latin typeface="Anek Tamil Medium"/>
              <a:ea typeface="Anek Tamil Medium"/>
              <a:cs typeface="Anek Tamil Medium"/>
              <a:sym typeface="Anek Tamil Medium"/>
            </a:endParaRPr>
          </a:p>
        </p:txBody>
      </p:sp>
      <p:pic>
        <p:nvPicPr>
          <p:cNvPr id="284" name="Google Shape;284;p7"/>
          <p:cNvPicPr preferRelativeResize="0"/>
          <p:nvPr/>
        </p:nvPicPr>
        <p:blipFill rotWithShape="1">
          <a:blip r:embed="rId5">
            <a:alphaModFix amt="50000"/>
          </a:blip>
          <a:srcRect/>
          <a:stretch/>
        </p:blipFill>
        <p:spPr>
          <a:xfrm rot="4740000">
            <a:off x="12162932" y="4035286"/>
            <a:ext cx="5039209" cy="6457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7"/>
          <p:cNvPicPr preferRelativeResize="0"/>
          <p:nvPr/>
        </p:nvPicPr>
        <p:blipFill rotWithShape="1">
          <a:blip r:embed="rId6">
            <a:alphaModFix amt="50000"/>
          </a:blip>
          <a:srcRect/>
          <a:stretch/>
        </p:blipFill>
        <p:spPr>
          <a:xfrm rot="-3600000">
            <a:off x="5206113" y="-109663"/>
            <a:ext cx="1517267" cy="3753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oogle Shape;290;g340ed8ec0b2_0_459"/>
          <p:cNvGrpSpPr/>
          <p:nvPr/>
        </p:nvGrpSpPr>
        <p:grpSpPr>
          <a:xfrm>
            <a:off x="10100175" y="3429000"/>
            <a:ext cx="6861744" cy="6272150"/>
            <a:chOff x="10100175" y="3200500"/>
            <a:chExt cx="6861744" cy="6272150"/>
          </a:xfrm>
        </p:grpSpPr>
        <p:pic>
          <p:nvPicPr>
            <p:cNvPr id="291" name="Google Shape;291;g340ed8ec0b2_0_45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631713" y="3200500"/>
              <a:ext cx="6272150" cy="6272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2" name="Google Shape;292;g340ed8ec0b2_0_459"/>
            <p:cNvSpPr txBox="1"/>
            <p:nvPr/>
          </p:nvSpPr>
          <p:spPr>
            <a:xfrm>
              <a:off x="12216663" y="4611492"/>
              <a:ext cx="1720200" cy="6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편리성</a:t>
              </a:r>
              <a:endParaRPr sz="3500"/>
            </a:p>
          </p:txBody>
        </p:sp>
        <p:sp>
          <p:nvSpPr>
            <p:cNvPr id="293" name="Google Shape;293;g340ed8ec0b2_0_459"/>
            <p:cNvSpPr txBox="1"/>
            <p:nvPr/>
          </p:nvSpPr>
          <p:spPr>
            <a:xfrm>
              <a:off x="14043222" y="4611492"/>
              <a:ext cx="1720200" cy="6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간소화</a:t>
              </a:r>
              <a:endParaRPr sz="3500"/>
            </a:p>
          </p:txBody>
        </p:sp>
        <p:sp>
          <p:nvSpPr>
            <p:cNvPr id="294" name="Google Shape;294;g340ed8ec0b2_0_459"/>
            <p:cNvSpPr txBox="1"/>
            <p:nvPr/>
          </p:nvSpPr>
          <p:spPr>
            <a:xfrm>
              <a:off x="14342816" y="7017910"/>
              <a:ext cx="1720200" cy="6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효율성</a:t>
              </a:r>
              <a:endParaRPr sz="3500"/>
            </a:p>
          </p:txBody>
        </p:sp>
        <p:sp>
          <p:nvSpPr>
            <p:cNvPr id="295" name="Google Shape;295;g340ed8ec0b2_0_459"/>
            <p:cNvSpPr txBox="1"/>
            <p:nvPr/>
          </p:nvSpPr>
          <p:spPr>
            <a:xfrm>
              <a:off x="11888076" y="7017910"/>
              <a:ext cx="1720200" cy="6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자동화</a:t>
              </a:r>
              <a:endParaRPr sz="3500"/>
            </a:p>
          </p:txBody>
        </p:sp>
        <p:sp>
          <p:nvSpPr>
            <p:cNvPr id="296" name="Google Shape;296;g340ed8ec0b2_0_459"/>
            <p:cNvSpPr txBox="1"/>
            <p:nvPr/>
          </p:nvSpPr>
          <p:spPr>
            <a:xfrm>
              <a:off x="10100175" y="5094709"/>
              <a:ext cx="4542300" cy="45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Convenience</a:t>
              </a:r>
              <a:endParaRPr sz="3000"/>
            </a:p>
          </p:txBody>
        </p:sp>
        <p:sp>
          <p:nvSpPr>
            <p:cNvPr id="297" name="Google Shape;297;g340ed8ec0b2_0_459"/>
            <p:cNvSpPr txBox="1"/>
            <p:nvPr/>
          </p:nvSpPr>
          <p:spPr>
            <a:xfrm>
              <a:off x="13366719" y="5094709"/>
              <a:ext cx="3595200" cy="45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Simplification</a:t>
              </a:r>
              <a:endParaRPr sz="3000"/>
            </a:p>
          </p:txBody>
        </p:sp>
        <p:sp>
          <p:nvSpPr>
            <p:cNvPr id="298" name="Google Shape;298;g340ed8ec0b2_0_459"/>
            <p:cNvSpPr txBox="1"/>
            <p:nvPr/>
          </p:nvSpPr>
          <p:spPr>
            <a:xfrm>
              <a:off x="10960300" y="7549448"/>
              <a:ext cx="3131100" cy="45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Automation</a:t>
              </a:r>
              <a:endParaRPr sz="3000"/>
            </a:p>
          </p:txBody>
        </p:sp>
        <p:sp>
          <p:nvSpPr>
            <p:cNvPr id="299" name="Google Shape;299;g340ed8ec0b2_0_459"/>
            <p:cNvSpPr txBox="1"/>
            <p:nvPr/>
          </p:nvSpPr>
          <p:spPr>
            <a:xfrm>
              <a:off x="13550341" y="7549448"/>
              <a:ext cx="2889600" cy="45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Efficiency</a:t>
              </a:r>
              <a:endParaRPr sz="3000"/>
            </a:p>
          </p:txBody>
        </p:sp>
      </p:grpSp>
      <p:pic>
        <p:nvPicPr>
          <p:cNvPr id="300" name="Google Shape;300;g340ed8ec0b2_0_459"/>
          <p:cNvPicPr preferRelativeResize="0"/>
          <p:nvPr/>
        </p:nvPicPr>
        <p:blipFill rotWithShape="1">
          <a:blip r:embed="rId4">
            <a:alphaModFix amt="50000"/>
          </a:blip>
          <a:srcRect/>
          <a:stretch/>
        </p:blipFill>
        <p:spPr>
          <a:xfrm rot="7120836">
            <a:off x="6692138" y="-184479"/>
            <a:ext cx="3129449" cy="568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340ed8ec0b2_0_45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1200" y="673100"/>
            <a:ext cx="96011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340ed8ec0b2_0_459"/>
          <p:cNvPicPr preferRelativeResize="0"/>
          <p:nvPr/>
        </p:nvPicPr>
        <p:blipFill rotWithShape="1">
          <a:blip r:embed="rId6">
            <a:alphaModFix amt="20000"/>
          </a:blip>
          <a:srcRect/>
          <a:stretch/>
        </p:blipFill>
        <p:spPr>
          <a:xfrm rot="1726861">
            <a:off x="109529" y="5497653"/>
            <a:ext cx="5230891" cy="4325541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340ed8ec0b2_0_459"/>
          <p:cNvSpPr txBox="1"/>
          <p:nvPr/>
        </p:nvSpPr>
        <p:spPr>
          <a:xfrm>
            <a:off x="571350" y="1853550"/>
            <a:ext cx="9947700" cy="78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none" strike="noStrike" cap="none" dirty="0" err="1">
                <a:solidFill>
                  <a:srgbClr val="4049F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Comfortaa"/>
                <a:sym typeface="Comfortaa"/>
              </a:rPr>
              <a:t>세상에서</a:t>
            </a:r>
            <a:r>
              <a:rPr lang="en-US" sz="4500" b="1" i="0" u="none" strike="noStrike" cap="none" dirty="0">
                <a:solidFill>
                  <a:srgbClr val="4049F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Comfortaa"/>
                <a:sym typeface="Comfortaa"/>
              </a:rPr>
              <a:t> </a:t>
            </a:r>
            <a:endParaRPr sz="45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Comfortaa"/>
              <a:sym typeface="Comfortaa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rgbClr val="4049F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Comfortaa"/>
                <a:sym typeface="Comfortaa"/>
              </a:rPr>
              <a:t>          </a:t>
            </a:r>
            <a:r>
              <a:rPr lang="en-US" sz="4500" b="1" i="0" u="none" strike="noStrike" cap="none" dirty="0" err="1">
                <a:solidFill>
                  <a:srgbClr val="4049F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Comfortaa"/>
                <a:sym typeface="Comfortaa"/>
              </a:rPr>
              <a:t>가장</a:t>
            </a:r>
            <a:r>
              <a:rPr lang="en-US" sz="4500" b="1" i="0" u="none" strike="noStrike" cap="none" dirty="0">
                <a:solidFill>
                  <a:srgbClr val="4049F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Comfortaa"/>
                <a:sym typeface="Comfortaa"/>
              </a:rPr>
              <a:t> </a:t>
            </a:r>
            <a:r>
              <a:rPr lang="en-US" sz="4500" b="1" i="0" u="none" strike="noStrike" cap="none" dirty="0" err="1">
                <a:solidFill>
                  <a:srgbClr val="4049F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Comfortaa"/>
                <a:sym typeface="Comfortaa"/>
              </a:rPr>
              <a:t>쉬운</a:t>
            </a:r>
            <a:endParaRPr sz="45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Comfortaa"/>
              <a:sym typeface="Comfortaa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rgbClr val="4049F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Comfortaa"/>
                <a:sym typeface="Comfortaa"/>
              </a:rPr>
              <a:t>                     </a:t>
            </a:r>
            <a:r>
              <a:rPr lang="en-US" sz="4500" b="1" i="0" u="none" strike="noStrike" cap="none" dirty="0" err="1">
                <a:solidFill>
                  <a:srgbClr val="4049F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Comfortaa"/>
                <a:sym typeface="Comfortaa"/>
              </a:rPr>
              <a:t>학습</a:t>
            </a:r>
            <a:r>
              <a:rPr lang="en-US" sz="4500" b="1" i="0" u="none" strike="noStrike" cap="none" dirty="0">
                <a:solidFill>
                  <a:srgbClr val="4049F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Comfortaa"/>
                <a:sym typeface="Comfortaa"/>
              </a:rPr>
              <a:t> </a:t>
            </a:r>
            <a:r>
              <a:rPr lang="en-US" sz="4500" b="1" i="0" u="none" strike="noStrike" cap="none" dirty="0" err="1">
                <a:solidFill>
                  <a:srgbClr val="4049F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Comfortaa"/>
                <a:sym typeface="Comfortaa"/>
              </a:rPr>
              <a:t>관리</a:t>
            </a:r>
            <a:r>
              <a:rPr lang="en-US" sz="4500" b="1" i="0" u="none" strike="noStrike" cap="none" dirty="0">
                <a:solidFill>
                  <a:srgbClr val="4049F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Comfortaa"/>
                <a:sym typeface="Comfortaa"/>
              </a:rPr>
              <a:t> </a:t>
            </a:r>
            <a:r>
              <a:rPr lang="en-US" sz="4500" b="1" i="0" u="none" strike="noStrike" cap="none" dirty="0" err="1">
                <a:solidFill>
                  <a:srgbClr val="4049F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Comfortaa"/>
                <a:sym typeface="Comfortaa"/>
              </a:rPr>
              <a:t>시스템</a:t>
            </a:r>
            <a:br>
              <a:rPr lang="en-US" sz="4500" b="1" i="0" u="none" strike="noStrike" cap="none" dirty="0">
                <a:solidFill>
                  <a:srgbClr val="4049F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Comfortaa"/>
                <a:sym typeface="Comfortaa"/>
              </a:rPr>
            </a:br>
            <a:endParaRPr sz="3000" b="1" dirty="0">
              <a:solidFill>
                <a:srgbClr val="4049F5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Comfortaa"/>
              <a:sym typeface="Comforta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dirty="0" err="1">
                <a:solidFill>
                  <a:srgbClr val="4049F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Comfortaa"/>
                <a:sym typeface="Comfortaa"/>
              </a:rPr>
              <a:t>직관적인</a:t>
            </a:r>
            <a:r>
              <a:rPr lang="en-US" sz="4200" dirty="0">
                <a:solidFill>
                  <a:srgbClr val="4049F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Comfortaa"/>
                <a:sym typeface="Comfortaa"/>
              </a:rPr>
              <a:t> </a:t>
            </a:r>
            <a:r>
              <a:rPr lang="en-US" sz="4200" dirty="0" err="1">
                <a:solidFill>
                  <a:srgbClr val="4049F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Comfortaa"/>
                <a:sym typeface="Comfortaa"/>
              </a:rPr>
              <a:t>구성</a:t>
            </a:r>
            <a:r>
              <a:rPr lang="en-US" sz="4000" dirty="0">
                <a:solidFill>
                  <a:srgbClr val="4049F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Comfortaa"/>
                <a:sym typeface="Comfortaa"/>
              </a:rPr>
              <a:t> </a:t>
            </a:r>
            <a:endParaRPr sz="4000" dirty="0">
              <a:solidFill>
                <a:srgbClr val="4049F5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Comfortaa"/>
              <a:sym typeface="Comfortaa"/>
            </a:endParaRPr>
          </a:p>
          <a:p>
            <a:pPr marL="457200" marR="0" lvl="0" indent="-482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9F5"/>
              </a:buClr>
              <a:buSzPts val="4000"/>
              <a:buFont typeface="Comfortaa"/>
              <a:buChar char="-"/>
            </a:pPr>
            <a:r>
              <a:rPr lang="en-US" sz="4000" dirty="0" err="1">
                <a:solidFill>
                  <a:srgbClr val="4049F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Comfortaa"/>
                <a:sym typeface="Comfortaa"/>
              </a:rPr>
              <a:t>사용자가</a:t>
            </a:r>
            <a:r>
              <a:rPr lang="en-US" sz="4000" dirty="0">
                <a:solidFill>
                  <a:srgbClr val="4049F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Comfortaa"/>
                <a:sym typeface="Comfortaa"/>
              </a:rPr>
              <a:t> </a:t>
            </a:r>
            <a:r>
              <a:rPr lang="en-US" sz="4000" dirty="0" err="1">
                <a:solidFill>
                  <a:srgbClr val="4049F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Comfortaa"/>
                <a:sym typeface="Comfortaa"/>
              </a:rPr>
              <a:t>빠르게</a:t>
            </a:r>
            <a:r>
              <a:rPr lang="en-US" sz="4000" dirty="0">
                <a:solidFill>
                  <a:srgbClr val="4049F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Comfortaa"/>
                <a:sym typeface="Comfortaa"/>
              </a:rPr>
              <a:t> </a:t>
            </a:r>
            <a:r>
              <a:rPr lang="en-US" sz="4000" dirty="0" err="1">
                <a:solidFill>
                  <a:srgbClr val="4049F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Comfortaa"/>
                <a:sym typeface="Comfortaa"/>
              </a:rPr>
              <a:t>적응할</a:t>
            </a:r>
            <a:r>
              <a:rPr lang="en-US" sz="4000" dirty="0">
                <a:solidFill>
                  <a:srgbClr val="4049F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Comfortaa"/>
                <a:sym typeface="Comfortaa"/>
              </a:rPr>
              <a:t> </a:t>
            </a:r>
            <a:r>
              <a:rPr lang="en-US" sz="4000" dirty="0" err="1">
                <a:solidFill>
                  <a:srgbClr val="4049F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Comfortaa"/>
                <a:sym typeface="Comfortaa"/>
              </a:rPr>
              <a:t>수</a:t>
            </a:r>
            <a:r>
              <a:rPr lang="en-US" sz="4000" dirty="0">
                <a:solidFill>
                  <a:srgbClr val="4049F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Comfortaa"/>
                <a:sym typeface="Comfortaa"/>
              </a:rPr>
              <a:t> </a:t>
            </a:r>
            <a:r>
              <a:rPr lang="en-US" sz="4000" dirty="0" err="1">
                <a:solidFill>
                  <a:srgbClr val="4049F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Comfortaa"/>
                <a:sym typeface="Comfortaa"/>
              </a:rPr>
              <a:t>있는</a:t>
            </a:r>
            <a:r>
              <a:rPr lang="en-US" sz="4000" dirty="0">
                <a:solidFill>
                  <a:srgbClr val="4049F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Comfortaa"/>
                <a:sym typeface="Comfortaa"/>
              </a:rPr>
              <a:t> </a:t>
            </a:r>
            <a:r>
              <a:rPr lang="en-US" sz="4000" dirty="0" err="1">
                <a:solidFill>
                  <a:srgbClr val="4049F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Comfortaa"/>
                <a:sym typeface="Comfortaa"/>
              </a:rPr>
              <a:t>시스템</a:t>
            </a:r>
            <a:r>
              <a:rPr lang="en-US" sz="4000" dirty="0">
                <a:solidFill>
                  <a:srgbClr val="4049F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Comfortaa"/>
                <a:sym typeface="Comfortaa"/>
              </a:rPr>
              <a:t> </a:t>
            </a:r>
            <a:r>
              <a:rPr lang="en-US" sz="4000" dirty="0" err="1">
                <a:solidFill>
                  <a:srgbClr val="4049F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Comfortaa"/>
                <a:sym typeface="Comfortaa"/>
              </a:rPr>
              <a:t>구축</a:t>
            </a:r>
            <a:endParaRPr sz="4000" dirty="0">
              <a:solidFill>
                <a:srgbClr val="4049F5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Comfortaa"/>
              <a:sym typeface="Comforta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rgbClr val="4049F5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Comfortaa"/>
              <a:sym typeface="Comforta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dirty="0" err="1">
                <a:solidFill>
                  <a:srgbClr val="4049F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Comfortaa"/>
                <a:sym typeface="Comfortaa"/>
              </a:rPr>
              <a:t>편리한</a:t>
            </a:r>
            <a:r>
              <a:rPr lang="en-US" sz="4200" dirty="0">
                <a:solidFill>
                  <a:srgbClr val="4049F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Comfortaa"/>
                <a:sym typeface="Comfortaa"/>
              </a:rPr>
              <a:t> </a:t>
            </a:r>
            <a:r>
              <a:rPr lang="en-US" sz="4200" dirty="0" err="1">
                <a:solidFill>
                  <a:srgbClr val="4049F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Comfortaa"/>
                <a:sym typeface="Comfortaa"/>
              </a:rPr>
              <a:t>기능</a:t>
            </a:r>
            <a:endParaRPr sz="4200" dirty="0">
              <a:solidFill>
                <a:srgbClr val="4049F5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Comfortaa"/>
              <a:sym typeface="Comfortaa"/>
            </a:endParaRPr>
          </a:p>
          <a:p>
            <a:pPr marL="457200" marR="0" lvl="0" indent="-482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9F5"/>
              </a:buClr>
              <a:buSzPts val="4000"/>
              <a:buFont typeface="Comfortaa"/>
              <a:buChar char="-"/>
            </a:pPr>
            <a:r>
              <a:rPr lang="en-US" sz="4000" dirty="0" err="1">
                <a:solidFill>
                  <a:srgbClr val="4049F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Comfortaa"/>
                <a:sym typeface="Comfortaa"/>
              </a:rPr>
              <a:t>최소한의</a:t>
            </a:r>
            <a:r>
              <a:rPr lang="en-US" sz="4000" dirty="0">
                <a:solidFill>
                  <a:srgbClr val="4049F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Comfortaa"/>
                <a:sym typeface="Comfortaa"/>
              </a:rPr>
              <a:t> </a:t>
            </a:r>
            <a:r>
              <a:rPr lang="en-US" sz="4000" dirty="0" err="1">
                <a:solidFill>
                  <a:srgbClr val="4049F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Comfortaa"/>
                <a:sym typeface="Comfortaa"/>
              </a:rPr>
              <a:t>조작으로</a:t>
            </a:r>
            <a:r>
              <a:rPr lang="en-US" sz="4000" dirty="0">
                <a:solidFill>
                  <a:srgbClr val="4049F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Comfortaa"/>
                <a:sym typeface="Comfortaa"/>
              </a:rPr>
              <a:t> </a:t>
            </a:r>
            <a:r>
              <a:rPr lang="en-US" sz="4000" dirty="0" err="1">
                <a:solidFill>
                  <a:srgbClr val="4049F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Comfortaa"/>
                <a:sym typeface="Comfortaa"/>
              </a:rPr>
              <a:t>기능</a:t>
            </a:r>
            <a:r>
              <a:rPr lang="en-US" sz="4000" dirty="0">
                <a:solidFill>
                  <a:srgbClr val="4049F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Comfortaa"/>
                <a:sym typeface="Comfortaa"/>
              </a:rPr>
              <a:t> </a:t>
            </a:r>
            <a:r>
              <a:rPr lang="en-US" sz="4000" dirty="0" err="1">
                <a:solidFill>
                  <a:srgbClr val="4049F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Comfortaa"/>
                <a:sym typeface="Comfortaa"/>
              </a:rPr>
              <a:t>구현</a:t>
            </a:r>
            <a:endParaRPr sz="4000" dirty="0">
              <a:solidFill>
                <a:srgbClr val="4049F5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Comfortaa"/>
              <a:sym typeface="Comforta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rgbClr val="4049F5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Comfortaa"/>
              <a:sym typeface="Comforta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dirty="0" err="1">
                <a:solidFill>
                  <a:srgbClr val="4049F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Comfortaa"/>
                <a:sym typeface="Comfortaa"/>
              </a:rPr>
              <a:t>효율적</a:t>
            </a:r>
            <a:r>
              <a:rPr lang="en-US" sz="4200" dirty="0">
                <a:solidFill>
                  <a:srgbClr val="4049F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Comfortaa"/>
                <a:sym typeface="Comfortaa"/>
              </a:rPr>
              <a:t> </a:t>
            </a:r>
            <a:r>
              <a:rPr lang="en-US" sz="4200" dirty="0" err="1">
                <a:solidFill>
                  <a:srgbClr val="4049F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Comfortaa"/>
                <a:sym typeface="Comfortaa"/>
              </a:rPr>
              <a:t>운영</a:t>
            </a:r>
            <a:r>
              <a:rPr lang="en-US" sz="4000" dirty="0">
                <a:solidFill>
                  <a:srgbClr val="4049F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Comfortaa"/>
                <a:sym typeface="Comfortaa"/>
              </a:rPr>
              <a:t> </a:t>
            </a:r>
            <a:endParaRPr sz="4000" dirty="0">
              <a:solidFill>
                <a:srgbClr val="4049F5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Comfortaa"/>
              <a:sym typeface="Comfortaa"/>
            </a:endParaRPr>
          </a:p>
          <a:p>
            <a:pPr marL="457200" marR="0" lvl="0" indent="-482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9F5"/>
              </a:buClr>
              <a:buSzPts val="4000"/>
              <a:buFont typeface="Comfortaa"/>
              <a:buChar char="-"/>
            </a:pPr>
            <a:r>
              <a:rPr lang="en-US" sz="4000" dirty="0" err="1">
                <a:solidFill>
                  <a:srgbClr val="4049F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Comfortaa"/>
                <a:sym typeface="Comfortaa"/>
              </a:rPr>
              <a:t>핵심기능에</a:t>
            </a:r>
            <a:r>
              <a:rPr lang="en-US" sz="4000" dirty="0">
                <a:solidFill>
                  <a:srgbClr val="4049F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Comfortaa"/>
                <a:sym typeface="Comfortaa"/>
              </a:rPr>
              <a:t> </a:t>
            </a:r>
            <a:r>
              <a:rPr lang="en-US" sz="4000" dirty="0" err="1">
                <a:solidFill>
                  <a:srgbClr val="4049F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Comfortaa"/>
                <a:sym typeface="Comfortaa"/>
              </a:rPr>
              <a:t>집중하여</a:t>
            </a:r>
            <a:r>
              <a:rPr lang="en-US" sz="4000" dirty="0">
                <a:solidFill>
                  <a:srgbClr val="4049F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Comfortaa"/>
                <a:sym typeface="Comfortaa"/>
              </a:rPr>
              <a:t> </a:t>
            </a:r>
            <a:r>
              <a:rPr lang="en-US" sz="4000" dirty="0" err="1">
                <a:solidFill>
                  <a:srgbClr val="4049F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Comfortaa"/>
                <a:sym typeface="Comfortaa"/>
              </a:rPr>
              <a:t>생산성</a:t>
            </a:r>
            <a:r>
              <a:rPr lang="en-US" sz="4000" dirty="0">
                <a:solidFill>
                  <a:srgbClr val="4049F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Comfortaa"/>
                <a:sym typeface="Comfortaa"/>
              </a:rPr>
              <a:t> </a:t>
            </a:r>
            <a:r>
              <a:rPr lang="en-US" sz="4000" dirty="0" err="1">
                <a:solidFill>
                  <a:srgbClr val="4049F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Comfortaa"/>
                <a:sym typeface="Comfortaa"/>
              </a:rPr>
              <a:t>극대화</a:t>
            </a:r>
            <a:endParaRPr sz="4000" dirty="0">
              <a:solidFill>
                <a:srgbClr val="4049F5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Comfortaa"/>
              <a:sym typeface="Comfortaa"/>
            </a:endParaRPr>
          </a:p>
        </p:txBody>
      </p:sp>
      <p:sp>
        <p:nvSpPr>
          <p:cNvPr id="304" name="Google Shape;304;g340ed8ec0b2_0_459"/>
          <p:cNvSpPr txBox="1"/>
          <p:nvPr/>
        </p:nvSpPr>
        <p:spPr>
          <a:xfrm>
            <a:off x="774700" y="800100"/>
            <a:ext cx="2705100" cy="11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/>
          </a:p>
        </p:txBody>
      </p:sp>
      <p:sp>
        <p:nvSpPr>
          <p:cNvPr id="305" name="Google Shape;305;g340ed8ec0b2_0_459"/>
          <p:cNvSpPr txBox="1"/>
          <p:nvPr/>
        </p:nvSpPr>
        <p:spPr>
          <a:xfrm>
            <a:off x="10676950" y="812800"/>
            <a:ext cx="6861600" cy="26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0" i="0" u="none" strike="noStrike" cap="none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PLANNING PURPOSE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00" y="673100"/>
            <a:ext cx="76473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9"/>
          <p:cNvPicPr preferRelativeResize="0"/>
          <p:nvPr/>
        </p:nvPicPr>
        <p:blipFill rotWithShape="1">
          <a:blip r:embed="rId4">
            <a:alphaModFix amt="56000"/>
          </a:blip>
          <a:srcRect/>
          <a:stretch/>
        </p:blipFill>
        <p:spPr>
          <a:xfrm>
            <a:off x="812800" y="1904802"/>
            <a:ext cx="16598900" cy="7645598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9"/>
          <p:cNvSpPr txBox="1"/>
          <p:nvPr/>
        </p:nvSpPr>
        <p:spPr>
          <a:xfrm>
            <a:off x="774700" y="800100"/>
            <a:ext cx="2705100" cy="1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9"/>
          <p:cNvSpPr txBox="1"/>
          <p:nvPr/>
        </p:nvSpPr>
        <p:spPr>
          <a:xfrm>
            <a:off x="1215158" y="4855213"/>
            <a:ext cx="158577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0000FF"/>
                </a:solidFill>
                <a:latin typeface="Anek Tamil Medium"/>
                <a:ea typeface="Anek Tamil Medium"/>
                <a:cs typeface="Anek Tamil Medium"/>
                <a:sym typeface="Anek Tamil Medium"/>
              </a:rPr>
              <a:t>Development Technical Stack </a:t>
            </a:r>
            <a:endParaRPr sz="7200">
              <a:solidFill>
                <a:srgbClr val="0000FF"/>
              </a:solidFill>
              <a:latin typeface="Anek Tamil Medium"/>
              <a:ea typeface="Anek Tamil Medium"/>
              <a:cs typeface="Anek Tamil Medium"/>
              <a:sym typeface="Anek Tamil Medium"/>
            </a:endParaRPr>
          </a:p>
        </p:txBody>
      </p:sp>
      <p:pic>
        <p:nvPicPr>
          <p:cNvPr id="314" name="Google Shape;314;p9"/>
          <p:cNvPicPr preferRelativeResize="0"/>
          <p:nvPr/>
        </p:nvPicPr>
        <p:blipFill rotWithShape="1">
          <a:blip r:embed="rId5">
            <a:alphaModFix amt="50000"/>
          </a:blip>
          <a:srcRect/>
          <a:stretch/>
        </p:blipFill>
        <p:spPr>
          <a:xfrm rot="-3600000">
            <a:off x="5206113" y="-109663"/>
            <a:ext cx="1517267" cy="3753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9"/>
          <p:cNvPicPr preferRelativeResize="0"/>
          <p:nvPr/>
        </p:nvPicPr>
        <p:blipFill rotWithShape="1">
          <a:blip r:embed="rId6">
            <a:alphaModFix amt="50000"/>
          </a:blip>
          <a:srcRect/>
          <a:stretch/>
        </p:blipFill>
        <p:spPr>
          <a:xfrm rot="4740000">
            <a:off x="12162932" y="4035286"/>
            <a:ext cx="5039209" cy="6457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0"/>
          <p:cNvSpPr/>
          <p:nvPr/>
        </p:nvSpPr>
        <p:spPr>
          <a:xfrm>
            <a:off x="541734" y="2484844"/>
            <a:ext cx="7039500" cy="483600"/>
          </a:xfrm>
          <a:prstGeom prst="rect">
            <a:avLst/>
          </a:prstGeom>
          <a:solidFill>
            <a:srgbClr val="B6DD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10"/>
          <p:cNvSpPr/>
          <p:nvPr/>
        </p:nvSpPr>
        <p:spPr>
          <a:xfrm>
            <a:off x="541734" y="4154091"/>
            <a:ext cx="7039500" cy="483600"/>
          </a:xfrm>
          <a:prstGeom prst="rect">
            <a:avLst/>
          </a:prstGeom>
          <a:solidFill>
            <a:srgbClr val="B6DD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0"/>
          <p:cNvSpPr/>
          <p:nvPr/>
        </p:nvSpPr>
        <p:spPr>
          <a:xfrm>
            <a:off x="541734" y="6210278"/>
            <a:ext cx="7039500" cy="483600"/>
          </a:xfrm>
          <a:prstGeom prst="rect">
            <a:avLst/>
          </a:prstGeom>
          <a:solidFill>
            <a:srgbClr val="B6DD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0"/>
          <p:cNvSpPr/>
          <p:nvPr/>
        </p:nvSpPr>
        <p:spPr>
          <a:xfrm>
            <a:off x="541734" y="8266443"/>
            <a:ext cx="7039500" cy="483600"/>
          </a:xfrm>
          <a:prstGeom prst="rect">
            <a:avLst/>
          </a:prstGeom>
          <a:solidFill>
            <a:srgbClr val="B6DD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4" name="Google Shape;32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00" y="673100"/>
            <a:ext cx="82185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0"/>
          <p:cNvPicPr preferRelativeResize="0"/>
          <p:nvPr/>
        </p:nvPicPr>
        <p:blipFill rotWithShape="1">
          <a:blip r:embed="rId4">
            <a:alphaModFix amt="50000"/>
          </a:blip>
          <a:srcRect/>
          <a:stretch/>
        </p:blipFill>
        <p:spPr>
          <a:xfrm rot="-3600000">
            <a:off x="3937000" y="-1741075"/>
            <a:ext cx="2527300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0"/>
          <p:cNvPicPr preferRelativeResize="0"/>
          <p:nvPr/>
        </p:nvPicPr>
        <p:blipFill rotWithShape="1">
          <a:blip r:embed="rId5">
            <a:alphaModFix amt="50000"/>
          </a:blip>
          <a:srcRect/>
          <a:stretch/>
        </p:blipFill>
        <p:spPr>
          <a:xfrm rot="4740000">
            <a:off x="9500825" y="3329851"/>
            <a:ext cx="8877301" cy="11645898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0"/>
          <p:cNvSpPr txBox="1"/>
          <p:nvPr/>
        </p:nvSpPr>
        <p:spPr>
          <a:xfrm>
            <a:off x="774700" y="800100"/>
            <a:ext cx="2705100" cy="11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0"/>
          <p:cNvSpPr txBox="1"/>
          <p:nvPr/>
        </p:nvSpPr>
        <p:spPr>
          <a:xfrm>
            <a:off x="7103199" y="711938"/>
            <a:ext cx="108042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Development Technical Stack</a:t>
            </a:r>
            <a:endParaRPr sz="13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sp>
        <p:nvSpPr>
          <p:cNvPr id="329" name="Google Shape;329;p10"/>
          <p:cNvSpPr txBox="1"/>
          <p:nvPr/>
        </p:nvSpPr>
        <p:spPr>
          <a:xfrm>
            <a:off x="541724" y="2462525"/>
            <a:ext cx="8757300" cy="71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rgbClr val="0000FF"/>
                </a:solidFill>
                <a:latin typeface="Anek Tamil"/>
                <a:ea typeface="Anek Tamil"/>
                <a:cs typeface="Anek Tamil"/>
                <a:sym typeface="Anek Tamil"/>
              </a:rPr>
              <a:t>01. Package Management Tool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- scoop chore(release):</a:t>
            </a:r>
            <a:endParaRPr sz="2700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</a:t>
            </a: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Bump to version 0.5.2 (#6080)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rgbClr val="0000FF"/>
                </a:solidFill>
                <a:latin typeface="Anek Tamil"/>
                <a:ea typeface="Anek Tamil"/>
                <a:cs typeface="Anek Tamil"/>
                <a:sym typeface="Anek Tamil"/>
              </a:rPr>
              <a:t>02. IDE (Integrated Development Environment)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- Eclipse for enterprise edition, 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</a:t>
            </a: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version 2025-03 with Spring Tools version 4.29.0 RELE</a:t>
            </a:r>
            <a:endParaRPr sz="2700">
              <a:solidFill>
                <a:srgbClr val="4049F5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- MS Visual Source Code version 1.98.0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rgbClr val="0000FF"/>
                </a:solidFill>
                <a:latin typeface="Anek Tamil"/>
                <a:ea typeface="Anek Tamil"/>
                <a:cs typeface="Anek Tamil"/>
                <a:sym typeface="Anek Tamil"/>
              </a:rPr>
              <a:t>03. JDK (Java Development Kit)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- Amazon corretto11-jdk   11.0.26.4.1       (LTS)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- Amazon corretto17-jdk   17.0.14.7.1       (LTS)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- Amazon corretto21-jdk   21.0.6.7.1         (LTS)   Main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rgbClr val="0000FF"/>
                </a:solidFill>
                <a:latin typeface="Anek Tamil"/>
                <a:ea typeface="Anek Tamil"/>
                <a:cs typeface="Anek Tamil"/>
                <a:sym typeface="Anek Tamil"/>
              </a:rPr>
              <a:t>04. JVM Analysis Tool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- Amazon JMC (Java Mission Control) version 8.1.1.1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- Open Source VisualVM version 2.1.10  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</p:txBody>
      </p:sp>
      <p:sp>
        <p:nvSpPr>
          <p:cNvPr id="330" name="Google Shape;330;p10"/>
          <p:cNvSpPr/>
          <p:nvPr/>
        </p:nvSpPr>
        <p:spPr>
          <a:xfrm>
            <a:off x="9299025" y="3943250"/>
            <a:ext cx="8461800" cy="5515200"/>
          </a:xfrm>
          <a:prstGeom prst="roundRect">
            <a:avLst>
              <a:gd name="adj" fmla="val 16667"/>
            </a:avLst>
          </a:prstGeom>
          <a:solidFill>
            <a:srgbClr val="FCFCFB">
              <a:alpha val="626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1" name="Google Shape;331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715293" y="6056916"/>
            <a:ext cx="1267181" cy="1267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584965" y="4336699"/>
            <a:ext cx="1156588" cy="1156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322551" y="6133116"/>
            <a:ext cx="1120550" cy="11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232502" y="7491400"/>
            <a:ext cx="2107700" cy="178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578225" y="4154100"/>
            <a:ext cx="1441100" cy="15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5695725" y="6056916"/>
            <a:ext cx="1271099" cy="1287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3037725" y="4149767"/>
            <a:ext cx="1599750" cy="1607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1"/>
          <p:cNvSpPr/>
          <p:nvPr/>
        </p:nvSpPr>
        <p:spPr>
          <a:xfrm>
            <a:off x="541734" y="1916994"/>
            <a:ext cx="7039571" cy="483691"/>
          </a:xfrm>
          <a:prstGeom prst="rect">
            <a:avLst/>
          </a:prstGeom>
          <a:solidFill>
            <a:srgbClr val="B6DD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11"/>
          <p:cNvSpPr/>
          <p:nvPr/>
        </p:nvSpPr>
        <p:spPr>
          <a:xfrm>
            <a:off x="541734" y="5294008"/>
            <a:ext cx="7039500" cy="483600"/>
          </a:xfrm>
          <a:prstGeom prst="rect">
            <a:avLst/>
          </a:prstGeom>
          <a:solidFill>
            <a:srgbClr val="B6DD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p11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 rot="-3600000">
            <a:off x="3937000" y="-1741075"/>
            <a:ext cx="2527300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11"/>
          <p:cNvPicPr preferRelativeResize="0"/>
          <p:nvPr/>
        </p:nvPicPr>
        <p:blipFill rotWithShape="1">
          <a:blip r:embed="rId4">
            <a:alphaModFix amt="50000"/>
          </a:blip>
          <a:srcRect/>
          <a:stretch/>
        </p:blipFill>
        <p:spPr>
          <a:xfrm rot="4740000">
            <a:off x="9500824" y="3329851"/>
            <a:ext cx="8877301" cy="11645898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11"/>
          <p:cNvSpPr txBox="1"/>
          <p:nvPr/>
        </p:nvSpPr>
        <p:spPr>
          <a:xfrm>
            <a:off x="774700" y="800100"/>
            <a:ext cx="2705100" cy="11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4049F5"/>
                </a:solidFill>
                <a:latin typeface="Arial"/>
                <a:ea typeface="Arial"/>
                <a:cs typeface="Arial"/>
                <a:sym typeface="Arial"/>
              </a:rPr>
              <a:t>Learning Management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11"/>
          <p:cNvSpPr txBox="1"/>
          <p:nvPr/>
        </p:nvSpPr>
        <p:spPr>
          <a:xfrm>
            <a:off x="541728" y="1917000"/>
            <a:ext cx="11973600" cy="84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rgbClr val="0000FF"/>
                </a:solidFill>
                <a:latin typeface="Anek Tamil"/>
                <a:ea typeface="Anek Tamil"/>
                <a:cs typeface="Anek Tamil"/>
                <a:sym typeface="Anek Tamil"/>
              </a:rPr>
              <a:t>05. RDBMS</a:t>
            </a:r>
            <a:endParaRPr sz="2700" i="0" u="none" strike="noStrike" cap="none">
              <a:solidFill>
                <a:srgbClr val="0000FF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000FF"/>
                </a:solidFill>
                <a:latin typeface="Anek Tamil"/>
                <a:ea typeface="Anek Tamil"/>
                <a:cs typeface="Anek Tamil"/>
                <a:sym typeface="Anek Tamil"/>
              </a:rPr>
              <a:t>    </a:t>
            </a:r>
            <a:r>
              <a:rPr lang="en-US" sz="2700" i="0" u="none" strike="noStrike" cap="none">
                <a:solidFill>
                  <a:srgbClr val="0000FF"/>
                </a:solidFill>
                <a:latin typeface="Anek Tamil"/>
                <a:ea typeface="Anek Tamil"/>
                <a:cs typeface="Anek Tamil"/>
                <a:sym typeface="Anek Tamil"/>
              </a:rPr>
              <a:t> (Relational DataBase Management Tools)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(1) On premise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Apache H2 version 2.3.232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MySQL version 8.4.4                      (LTS)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Oracle 19c Release 3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(2) Cloud - OCI (Oracle Cloud Infrastructure) PaaS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Oracle21c ATP (Autonomous Transaction Processing)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rgbClr val="0000FF"/>
                </a:solidFill>
                <a:latin typeface="Anek Tamil"/>
                <a:ea typeface="Anek Tamil"/>
                <a:cs typeface="Anek Tamil"/>
                <a:sym typeface="Anek Tamil"/>
              </a:rPr>
              <a:t>06. Database Client Tool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(1) CLI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Oracle SQL*Plus version 19.0.0.0.0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MySQL Shell version 9.2.0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(2) GUI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Oracle SQL*Developer 24.3.1.347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MySQL Workbench version 8.0.41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Visual Source Code with </a:t>
            </a:r>
            <a:b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</a:b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  Oracle SQL Developer Extension version 24.4.1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Visual Source Code with</a:t>
            </a:r>
            <a:br>
              <a:rPr lang="en-US" sz="2700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</a:br>
            <a:r>
              <a:rPr lang="en-US" sz="2700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  </a:t>
            </a: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MySQL Shell for VS Code version 1.19.2+9.2.0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     - Dbeaver Community Edition version 25.0.0</a:t>
            </a:r>
            <a:endParaRPr sz="2700" i="0" u="none" strike="noStrike" cap="none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</p:txBody>
      </p:sp>
      <p:sp>
        <p:nvSpPr>
          <p:cNvPr id="348" name="Google Shape;348;p11"/>
          <p:cNvSpPr txBox="1"/>
          <p:nvPr/>
        </p:nvSpPr>
        <p:spPr>
          <a:xfrm>
            <a:off x="7103199" y="595113"/>
            <a:ext cx="108042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>
                <a:solidFill>
                  <a:srgbClr val="4049F5"/>
                </a:solidFill>
                <a:latin typeface="Anek Tamil Thin"/>
                <a:ea typeface="Anek Tamil Thin"/>
                <a:cs typeface="Anek Tamil Thin"/>
                <a:sym typeface="Anek Tamil Thin"/>
              </a:rPr>
              <a:t>Development Technical Stack     </a:t>
            </a:r>
            <a:endParaRPr sz="13000">
              <a:solidFill>
                <a:srgbClr val="4049F5"/>
              </a:solidFill>
              <a:latin typeface="Anek Tamil Thin"/>
              <a:ea typeface="Anek Tamil Thin"/>
              <a:cs typeface="Anek Tamil Thin"/>
              <a:sym typeface="Anek Tamil Thin"/>
            </a:endParaRPr>
          </a:p>
        </p:txBody>
      </p:sp>
      <p:sp>
        <p:nvSpPr>
          <p:cNvPr id="349" name="Google Shape;349;p11"/>
          <p:cNvSpPr/>
          <p:nvPr/>
        </p:nvSpPr>
        <p:spPr>
          <a:xfrm>
            <a:off x="9300650" y="3870525"/>
            <a:ext cx="8461800" cy="5515200"/>
          </a:xfrm>
          <a:prstGeom prst="roundRect">
            <a:avLst>
              <a:gd name="adj" fmla="val 16667"/>
            </a:avLst>
          </a:prstGeom>
          <a:solidFill>
            <a:srgbClr val="FCFCFB">
              <a:alpha val="626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" name="Google Shape;350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70154" y="4761145"/>
            <a:ext cx="1566689" cy="1069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939236" y="4606233"/>
            <a:ext cx="1480200" cy="1316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478075" y="4798411"/>
            <a:ext cx="2068057" cy="847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1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116721" y="6361158"/>
            <a:ext cx="1273553" cy="1161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1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616763" y="6507265"/>
            <a:ext cx="1852314" cy="945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961137" y="6335709"/>
            <a:ext cx="1288435" cy="1288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1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2096525" y="6376524"/>
            <a:ext cx="1273550" cy="114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1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231015" y="8052991"/>
            <a:ext cx="1044966" cy="1044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1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1993806" y="7813743"/>
            <a:ext cx="1523446" cy="1523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1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11200" y="673100"/>
            <a:ext cx="73566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1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3822005" y="4610387"/>
            <a:ext cx="1566699" cy="1339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1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11200" y="673100"/>
            <a:ext cx="8218500" cy="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1439</Words>
  <Application>Microsoft Macintosh PowerPoint</Application>
  <PresentationFormat>사용자 지정</PresentationFormat>
  <Paragraphs>294</Paragraphs>
  <Slides>43</Slides>
  <Notes>43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43</vt:i4>
      </vt:variant>
    </vt:vector>
  </HeadingPairs>
  <TitlesOfParts>
    <vt:vector size="55" baseType="lpstr">
      <vt:lpstr>Anek Tamil Light</vt:lpstr>
      <vt:lpstr>Noto Sans JP</vt:lpstr>
      <vt:lpstr>Anek Tamil Thin</vt:lpstr>
      <vt:lpstr>Calibri</vt:lpstr>
      <vt:lpstr>Anek Tamil Medium</vt:lpstr>
      <vt:lpstr>Anek Tamil</vt:lpstr>
      <vt:lpstr>Anek Tamil ExtraLight</vt:lpstr>
      <vt:lpstr>Comfortaa</vt:lpstr>
      <vt:lpstr>Apple SD Gothic Neo</vt:lpstr>
      <vt:lpstr>Arial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연주 오</cp:lastModifiedBy>
  <cp:revision>3</cp:revision>
  <dcterms:created xsi:type="dcterms:W3CDTF">2006-08-16T00:00:00Z</dcterms:created>
  <dcterms:modified xsi:type="dcterms:W3CDTF">2025-03-20T08:14:11Z</dcterms:modified>
</cp:coreProperties>
</file>